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213" r:id="rId2"/>
    <p:sldId id="2439" r:id="rId3"/>
    <p:sldId id="2462" r:id="rId4"/>
    <p:sldId id="2467" r:id="rId5"/>
    <p:sldId id="2463" r:id="rId6"/>
    <p:sldId id="2464" r:id="rId7"/>
    <p:sldId id="2465" r:id="rId8"/>
    <p:sldId id="2466" r:id="rId9"/>
    <p:sldId id="2449" r:id="rId10"/>
    <p:sldId id="2450" r:id="rId11"/>
    <p:sldId id="2468" r:id="rId12"/>
    <p:sldId id="2469" r:id="rId13"/>
    <p:sldId id="2470" r:id="rId14"/>
    <p:sldId id="2440" r:id="rId15"/>
    <p:sldId id="2451" r:id="rId16"/>
    <p:sldId id="2471" r:id="rId17"/>
    <p:sldId id="2472" r:id="rId18"/>
    <p:sldId id="2473" r:id="rId19"/>
    <p:sldId id="2474" r:id="rId20"/>
    <p:sldId id="2442" r:id="rId21"/>
    <p:sldId id="2443" r:id="rId22"/>
    <p:sldId id="2475" r:id="rId23"/>
    <p:sldId id="2477" r:id="rId24"/>
    <p:sldId id="2476" r:id="rId25"/>
    <p:sldId id="2444" r:id="rId26"/>
    <p:sldId id="2214" r:id="rId27"/>
    <p:sldId id="1077" r:id="rId28"/>
    <p:sldId id="2447" r:id="rId29"/>
    <p:sldId id="2453" r:id="rId30"/>
    <p:sldId id="2479" r:id="rId31"/>
    <p:sldId id="2480" r:id="rId32"/>
    <p:sldId id="2481" r:id="rId33"/>
    <p:sldId id="2483" r:id="rId34"/>
    <p:sldId id="2482" r:id="rId35"/>
    <p:sldId id="2484" r:id="rId36"/>
    <p:sldId id="2485" r:id="rId37"/>
    <p:sldId id="2454" r:id="rId38"/>
    <p:sldId id="2455" r:id="rId39"/>
    <p:sldId id="2408" r:id="rId40"/>
    <p:sldId id="2486" r:id="rId41"/>
    <p:sldId id="2487" r:id="rId42"/>
    <p:sldId id="2378" r:id="rId43"/>
    <p:sldId id="2488" r:id="rId44"/>
    <p:sldId id="2379" r:id="rId45"/>
    <p:sldId id="2409" r:id="rId46"/>
    <p:sldId id="2489" r:id="rId47"/>
    <p:sldId id="2490" r:id="rId48"/>
    <p:sldId id="2380" r:id="rId49"/>
    <p:sldId id="2491" r:id="rId50"/>
    <p:sldId id="2492" r:id="rId51"/>
    <p:sldId id="2493" r:id="rId52"/>
    <p:sldId id="2494" r:id="rId53"/>
    <p:sldId id="2495" r:id="rId54"/>
    <p:sldId id="2496" r:id="rId55"/>
    <p:sldId id="2497" r:id="rId56"/>
    <p:sldId id="2448" r:id="rId57"/>
    <p:sldId id="2381" r:id="rId58"/>
    <p:sldId id="2498" r:id="rId59"/>
    <p:sldId id="2499" r:id="rId60"/>
    <p:sldId id="2382" r:id="rId61"/>
    <p:sldId id="2217" r:id="rId62"/>
    <p:sldId id="2216" r:id="rId63"/>
    <p:sldId id="2218" r:id="rId64"/>
    <p:sldId id="2219" r:id="rId65"/>
    <p:sldId id="2220" r:id="rId6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61" d="100"/>
          <a:sy n="61" d="100"/>
        </p:scale>
        <p:origin x="62" y="122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2020/5/30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2020/5/30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2020/5/30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2020/5/30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2020/5/30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2020/5/30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2020/5/30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2020/5/30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2020/5/30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2020/5/30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2020/5/30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2020/5/30</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b="1" dirty="0">
                <a:solidFill>
                  <a:schemeClr val="bg1"/>
                </a:solidFill>
              </a:rPr>
              <a:t>希伯来书</a:t>
            </a:r>
            <a:r>
              <a:rPr lang="zh-CN" altLang="en-US" b="1" dirty="0" smtClean="0">
                <a:solidFill>
                  <a:schemeClr val="bg1"/>
                </a:solidFill>
              </a:rPr>
              <a:t> </a:t>
            </a:r>
            <a:r>
              <a:rPr lang="en-US" altLang="zh-CN" b="1" dirty="0" smtClean="0">
                <a:solidFill>
                  <a:schemeClr val="bg1"/>
                </a:solidFill>
              </a:rPr>
              <a:t>Hebrews_6</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smtClean="0">
                <a:solidFill>
                  <a:schemeClr val="bg1"/>
                </a:solidFill>
              </a:rPr>
              <a:t>Boise Chinese Christian Church </a:t>
            </a:r>
          </a:p>
          <a:p>
            <a:r>
              <a:rPr lang="en-US" altLang="zh-CN" b="1" dirty="0" smtClean="0">
                <a:solidFill>
                  <a:schemeClr val="bg1"/>
                </a:solidFill>
              </a:rPr>
              <a:t>5/31/2020</a:t>
            </a:r>
            <a:endParaRPr lang="zh-CN" altLang="en-US" b="1" dirty="0">
              <a:solidFill>
                <a:schemeClr val="bg1"/>
              </a:solidFill>
            </a:endParaRPr>
          </a:p>
        </p:txBody>
      </p:sp>
    </p:spTree>
    <p:extLst>
      <p:ext uri="{BB962C8B-B14F-4D97-AF65-F5344CB8AC3E}">
        <p14:creationId xmlns:p14="http://schemas.microsoft.com/office/powerpoint/2010/main" val="3116884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a:t>
            </a:r>
            <a:r>
              <a:rPr lang="en-US" altLang="zh-CN" sz="3600" b="1" u="sng" dirty="0" smtClean="0">
                <a:solidFill>
                  <a:schemeClr val="bg1"/>
                </a:solidFill>
                <a:ea typeface="微软雅黑" panose="020B0503020204020204" pitchFamily="34" charset="-122"/>
              </a:rPr>
              <a:t>2:5-18】</a:t>
            </a:r>
            <a:endParaRPr lang="en-US" altLang="zh-CN" sz="3600" b="1" u="sng" dirty="0">
              <a:solidFill>
                <a:schemeClr val="bg1"/>
              </a:solidFill>
              <a:ea typeface="微软雅黑" panose="020B0503020204020204" pitchFamily="34" charset="-122"/>
            </a:endParaRPr>
          </a:p>
          <a:p>
            <a:pPr algn="l">
              <a:lnSpc>
                <a:spcPct val="114000"/>
              </a:lnSpc>
            </a:pPr>
            <a:r>
              <a:rPr lang="en-US" altLang="zh-CN" sz="3200" b="1" dirty="0">
                <a:solidFill>
                  <a:schemeClr val="bg1"/>
                </a:solidFill>
                <a:ea typeface="微软雅黑" panose="020B0503020204020204" pitchFamily="34" charset="-122"/>
              </a:rPr>
              <a:t>17 </a:t>
            </a:r>
            <a:r>
              <a:rPr lang="zh-CN" altLang="en-US" sz="3200" b="1" dirty="0">
                <a:solidFill>
                  <a:schemeClr val="bg1"/>
                </a:solidFill>
                <a:ea typeface="微软雅黑" panose="020B0503020204020204" pitchFamily="34" charset="-122"/>
              </a:rPr>
              <a:t>所以，祂凡事该与他的弟兄相同，为要在　神的事上成为慈悲忠信的大祭司，为百姓的罪献上挽回祭。</a:t>
            </a:r>
          </a:p>
          <a:p>
            <a:pPr algn="l">
              <a:lnSpc>
                <a:spcPct val="100000"/>
              </a:lnSpc>
            </a:pPr>
            <a:r>
              <a:rPr lang="en-US" altLang="zh-CN" sz="3200" b="1" dirty="0">
                <a:solidFill>
                  <a:schemeClr val="bg1"/>
                </a:solidFill>
                <a:ea typeface="微软雅黑" panose="020B0503020204020204" pitchFamily="34" charset="-122"/>
              </a:rPr>
              <a:t>Therefore, in all things He had to be made like His brethren, that He might be a merciful and faithful High Priest in things pertaining to God, to make propitiation for the sins of the people.</a:t>
            </a:r>
          </a:p>
          <a:p>
            <a:pPr algn="l">
              <a:lnSpc>
                <a:spcPct val="114000"/>
              </a:lnSpc>
            </a:pPr>
            <a:r>
              <a:rPr lang="en-US" altLang="zh-CN" sz="3200" b="1" dirty="0">
                <a:solidFill>
                  <a:schemeClr val="bg1"/>
                </a:solidFill>
                <a:ea typeface="微软雅黑" panose="020B0503020204020204" pitchFamily="34" charset="-122"/>
              </a:rPr>
              <a:t>18 </a:t>
            </a:r>
            <a:r>
              <a:rPr lang="zh-CN" altLang="en-US" sz="3200" b="1" dirty="0">
                <a:solidFill>
                  <a:schemeClr val="bg1"/>
                </a:solidFill>
                <a:ea typeface="微软雅黑" panose="020B0503020204020204" pitchFamily="34" charset="-122"/>
              </a:rPr>
              <a:t>祂自己既然被试探而受苦，就能搭救被试探的人。</a:t>
            </a:r>
          </a:p>
          <a:p>
            <a:pPr algn="l">
              <a:lnSpc>
                <a:spcPct val="100000"/>
              </a:lnSpc>
            </a:pPr>
            <a:r>
              <a:rPr lang="en-US" altLang="zh-CN" sz="3200" b="1" dirty="0">
                <a:solidFill>
                  <a:schemeClr val="bg1"/>
                </a:solidFill>
                <a:ea typeface="微软雅黑" panose="020B0503020204020204" pitchFamily="34" charset="-122"/>
              </a:rPr>
              <a:t>For in that He Himself has suffered, being tempted, He is able to aid those who are tempted.</a:t>
            </a:r>
          </a:p>
        </p:txBody>
      </p:sp>
    </p:spTree>
    <p:extLst>
      <p:ext uri="{BB962C8B-B14F-4D97-AF65-F5344CB8AC3E}">
        <p14:creationId xmlns:p14="http://schemas.microsoft.com/office/powerpoint/2010/main" val="22177709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a:t>
            </a:r>
            <a:r>
              <a:rPr lang="en-US" altLang="zh-CN" sz="3600" b="1" u="sng" dirty="0" smtClean="0">
                <a:solidFill>
                  <a:schemeClr val="bg1"/>
                </a:solidFill>
                <a:ea typeface="微软雅黑" panose="020B0503020204020204" pitchFamily="34" charset="-122"/>
              </a:rPr>
              <a:t>2:5-8</a:t>
            </a:r>
            <a:r>
              <a:rPr lang="en-US" altLang="zh-CN" sz="3600" b="1" u="sng"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我们所说将来的世界，　神原没有交给天使管辖。</a:t>
            </a:r>
          </a:p>
          <a:p>
            <a:pPr algn="l">
              <a:lnSpc>
                <a:spcPct val="100000"/>
              </a:lnSpc>
            </a:pPr>
            <a:r>
              <a:rPr lang="en-US" altLang="zh-CN" sz="3600" b="1" dirty="0">
                <a:solidFill>
                  <a:schemeClr val="bg1"/>
                </a:solidFill>
                <a:ea typeface="微软雅黑" panose="020B0503020204020204" pitchFamily="34" charset="-122"/>
              </a:rPr>
              <a:t>For He has not put the world to come, of which we speak, in subjection to angels.</a:t>
            </a:r>
          </a:p>
          <a:p>
            <a:pPr algn="l">
              <a:lnSpc>
                <a:spcPct val="114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但有人在经上某处证明说：“人算什么，你竟顾念他？世人算什么，你竟眷顾他？</a:t>
            </a:r>
          </a:p>
          <a:p>
            <a:pPr algn="l">
              <a:lnSpc>
                <a:spcPct val="100000"/>
              </a:lnSpc>
            </a:pPr>
            <a:r>
              <a:rPr lang="en-US" altLang="zh-CN" sz="3600" b="1" dirty="0">
                <a:solidFill>
                  <a:schemeClr val="bg1"/>
                </a:solidFill>
                <a:ea typeface="微软雅黑" panose="020B0503020204020204" pitchFamily="34" charset="-122"/>
              </a:rPr>
              <a:t>But one testified in a certain place, saying</a:t>
            </a:r>
            <a:r>
              <a:rPr lang="en-US" altLang="zh-CN" sz="3600" b="1" dirty="0" smtClean="0">
                <a:solidFill>
                  <a:schemeClr val="bg1"/>
                </a:solidFill>
                <a:ea typeface="微软雅黑" panose="020B0503020204020204" pitchFamily="34" charset="-122"/>
              </a:rPr>
              <a:t>: “</a:t>
            </a:r>
            <a:r>
              <a:rPr lang="en-US" altLang="zh-CN" sz="3600" b="1" dirty="0">
                <a:solidFill>
                  <a:schemeClr val="bg1"/>
                </a:solidFill>
                <a:ea typeface="微软雅黑" panose="020B0503020204020204" pitchFamily="34" charset="-122"/>
              </a:rPr>
              <a:t>What is man that You are mindful of him, Or the son of man that You take care of him?</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0317034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a:t>
            </a:r>
            <a:r>
              <a:rPr lang="en-US" altLang="zh-CN" sz="3600" b="1" u="sng" dirty="0" smtClean="0">
                <a:solidFill>
                  <a:schemeClr val="bg1"/>
                </a:solidFill>
                <a:ea typeface="微软雅黑" panose="020B0503020204020204" pitchFamily="34" charset="-122"/>
              </a:rPr>
              <a:t>2:5-8</a:t>
            </a:r>
            <a:r>
              <a:rPr lang="en-US" altLang="zh-CN" sz="3600" b="1" u="sng"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你叫他比天使微小一点（或作“你叫他暂时比天使小”），赐他荣耀、尊贵为冠冕，并将你手所造的都派他管理，</a:t>
            </a:r>
          </a:p>
          <a:p>
            <a:pPr algn="l">
              <a:lnSpc>
                <a:spcPct val="114000"/>
              </a:lnSpc>
            </a:pPr>
            <a:r>
              <a:rPr lang="en-US" altLang="zh-CN" sz="3600" b="1" dirty="0">
                <a:solidFill>
                  <a:schemeClr val="bg1"/>
                </a:solidFill>
                <a:ea typeface="微软雅黑" panose="020B0503020204020204" pitchFamily="34" charset="-122"/>
              </a:rPr>
              <a:t>You have made him a little lower than the angels; You have crowned him with glory and honor, And set him over the works of Your hands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4632639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a:t>
            </a:r>
            <a:r>
              <a:rPr lang="en-US" altLang="zh-CN" sz="3600" b="1" u="sng" dirty="0" smtClean="0">
                <a:solidFill>
                  <a:schemeClr val="bg1"/>
                </a:solidFill>
                <a:ea typeface="微软雅黑" panose="020B0503020204020204" pitchFamily="34" charset="-122"/>
              </a:rPr>
              <a:t>2:5-8</a:t>
            </a:r>
            <a:r>
              <a:rPr lang="en-US" altLang="zh-CN" sz="3600" b="1" u="sng" dirty="0">
                <a:solidFill>
                  <a:schemeClr val="bg1"/>
                </a:solidFill>
                <a:ea typeface="微软雅黑" panose="020B0503020204020204" pitchFamily="34" charset="-122"/>
              </a:rPr>
              <a:t>】</a:t>
            </a:r>
          </a:p>
          <a:p>
            <a:pPr algn="l">
              <a:lnSpc>
                <a:spcPct val="114000"/>
              </a:lnSpc>
            </a:pPr>
            <a:r>
              <a:rPr lang="en-US" altLang="zh-CN" sz="3600" b="1" dirty="0" smtClean="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叫万物都服在他的脚下。”既叫万物都服他，就没有剩下一样不服他的。只是如今我们还不见万物都服他，</a:t>
            </a:r>
          </a:p>
          <a:p>
            <a:pPr algn="l">
              <a:lnSpc>
                <a:spcPct val="114000"/>
              </a:lnSpc>
            </a:pPr>
            <a:r>
              <a:rPr lang="en-US" altLang="zh-CN" sz="3600" b="1" dirty="0">
                <a:solidFill>
                  <a:schemeClr val="bg1"/>
                </a:solidFill>
                <a:ea typeface="微软雅黑" panose="020B0503020204020204" pitchFamily="34" charset="-122"/>
              </a:rPr>
              <a:t>You have put all things in subjection under his </a:t>
            </a:r>
            <a:r>
              <a:rPr lang="en-US" altLang="zh-CN" sz="3600" b="1" dirty="0" err="1">
                <a:solidFill>
                  <a:schemeClr val="bg1"/>
                </a:solidFill>
                <a:ea typeface="微软雅黑" panose="020B0503020204020204" pitchFamily="34" charset="-122"/>
              </a:rPr>
              <a:t>feet.”For</a:t>
            </a:r>
            <a:r>
              <a:rPr lang="en-US" altLang="zh-CN" sz="3600" b="1" dirty="0">
                <a:solidFill>
                  <a:schemeClr val="bg1"/>
                </a:solidFill>
                <a:ea typeface="微软雅黑" panose="020B0503020204020204" pitchFamily="34" charset="-122"/>
              </a:rPr>
              <a:t> in that He put all in subjection under him, He left nothing that is not put under him. But now we do not yet see all things put under him.</a:t>
            </a:r>
          </a:p>
        </p:txBody>
      </p:sp>
    </p:spTree>
    <p:extLst>
      <p:ext uri="{BB962C8B-B14F-4D97-AF65-F5344CB8AC3E}">
        <p14:creationId xmlns:p14="http://schemas.microsoft.com/office/powerpoint/2010/main" val="7102530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 </a:t>
            </a:r>
            <a:r>
              <a:rPr lang="en-US" altLang="zh-CN" sz="3600" b="1" u="sng" dirty="0">
                <a:solidFill>
                  <a:schemeClr val="bg1"/>
                </a:solidFill>
                <a:ea typeface="微软雅黑" panose="020B0503020204020204" pitchFamily="34" charset="-122"/>
              </a:rPr>
              <a:t>Gen 2:15</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耶和华</a:t>
            </a:r>
            <a:r>
              <a:rPr lang="zh-CN" altLang="en-US" sz="3600" b="1" dirty="0">
                <a:solidFill>
                  <a:schemeClr val="bg1"/>
                </a:solidFill>
                <a:ea typeface="微软雅黑" panose="020B0503020204020204" pitchFamily="34" charset="-122"/>
              </a:rPr>
              <a:t>　神将那人安置在伊甸园，使他修理看守。</a:t>
            </a:r>
          </a:p>
          <a:p>
            <a:pPr algn="l">
              <a:lnSpc>
                <a:spcPct val="114000"/>
              </a:lnSpc>
            </a:pPr>
            <a:r>
              <a:rPr lang="en-US" altLang="zh-CN" sz="3600" b="1" dirty="0">
                <a:solidFill>
                  <a:schemeClr val="bg1"/>
                </a:solidFill>
                <a:ea typeface="微软雅黑" panose="020B0503020204020204" pitchFamily="34" charset="-122"/>
              </a:rPr>
              <a:t>Then the Lord God took the man and put him in the garden of Eden to tend and keep it.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603711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 </a:t>
            </a:r>
            <a:r>
              <a:rPr lang="en-US" altLang="zh-CN" sz="3600" b="1" u="sng" dirty="0">
                <a:solidFill>
                  <a:schemeClr val="bg1"/>
                </a:solidFill>
                <a:ea typeface="微软雅黑" panose="020B0503020204020204" pitchFamily="34" charset="-122"/>
              </a:rPr>
              <a:t>Gen 1:26-28】</a:t>
            </a:r>
          </a:p>
          <a:p>
            <a:pPr algn="l">
              <a:lnSpc>
                <a:spcPct val="114000"/>
              </a:lnSpc>
            </a:pPr>
            <a:r>
              <a:rPr lang="en-US" altLang="zh-CN" sz="3600" b="1" dirty="0">
                <a:solidFill>
                  <a:schemeClr val="bg1"/>
                </a:solidFill>
                <a:ea typeface="微软雅黑" panose="020B0503020204020204" pitchFamily="34" charset="-122"/>
              </a:rPr>
              <a:t>26 </a:t>
            </a:r>
            <a:r>
              <a:rPr lang="zh-CN" altLang="en-US" sz="3600" b="1" dirty="0">
                <a:solidFill>
                  <a:schemeClr val="bg1"/>
                </a:solidFill>
                <a:ea typeface="微软雅黑" panose="020B0503020204020204" pitchFamily="34" charset="-122"/>
              </a:rPr>
              <a:t>神说：“我们要照着我们的形像，按着我们的样式造人，使他们管理海里的鱼、空中的鸟、地上的牲畜和全地，并地上所爬的一切昆虫。” </a:t>
            </a:r>
          </a:p>
          <a:p>
            <a:pPr algn="l">
              <a:lnSpc>
                <a:spcPct val="100000"/>
              </a:lnSpc>
            </a:pPr>
            <a:r>
              <a:rPr lang="en-US" altLang="zh-CN" sz="3600" b="1" dirty="0">
                <a:solidFill>
                  <a:schemeClr val="bg1"/>
                </a:solidFill>
                <a:ea typeface="微软雅黑" panose="020B0503020204020204" pitchFamily="34" charset="-122"/>
              </a:rPr>
              <a:t>Then God said, “Let Us make man in Our image, according to Our likeness; let them have dominion over the fish of the sea, over the birds of the air, and over the cattle, over all the earth and over every creeping thing that creeps on the earth.”</a:t>
            </a:r>
          </a:p>
          <a:p>
            <a:pPr algn="l">
              <a:lnSpc>
                <a:spcPct val="114000"/>
              </a:lnSpc>
            </a:pPr>
            <a:r>
              <a:rPr lang="en-US" altLang="zh-CN" sz="3600" b="1" dirty="0">
                <a:solidFill>
                  <a:schemeClr val="bg1"/>
                </a:solidFill>
                <a:ea typeface="微软雅黑" panose="020B0503020204020204" pitchFamily="34" charset="-122"/>
              </a:rPr>
              <a:t>27 </a:t>
            </a:r>
            <a:r>
              <a:rPr lang="zh-CN" altLang="en-US" sz="3600" b="1" dirty="0">
                <a:solidFill>
                  <a:schemeClr val="bg1"/>
                </a:solidFill>
                <a:ea typeface="微软雅黑" panose="020B0503020204020204" pitchFamily="34" charset="-122"/>
              </a:rPr>
              <a:t>神就照着自己的形像造人，乃是照着祂的形像造男造女。</a:t>
            </a:r>
          </a:p>
          <a:p>
            <a:pPr algn="l">
              <a:lnSpc>
                <a:spcPct val="114000"/>
              </a:lnSpc>
            </a:pPr>
            <a:r>
              <a:rPr lang="en-US" altLang="zh-CN" sz="3600" b="1" dirty="0">
                <a:solidFill>
                  <a:schemeClr val="bg1"/>
                </a:solidFill>
                <a:ea typeface="微软雅黑" panose="020B0503020204020204" pitchFamily="34" charset="-122"/>
              </a:rPr>
              <a:t>So God created man in His own image; in the image of God He created him; male and female He created them.</a:t>
            </a:r>
          </a:p>
          <a:p>
            <a:pPr algn="l">
              <a:lnSpc>
                <a:spcPct val="114000"/>
              </a:lnSpc>
            </a:pPr>
            <a:r>
              <a:rPr lang="en-US" altLang="zh-CN" sz="3600" b="1" dirty="0">
                <a:solidFill>
                  <a:schemeClr val="bg1"/>
                </a:solidFill>
                <a:ea typeface="微软雅黑" panose="020B0503020204020204" pitchFamily="34" charset="-122"/>
              </a:rPr>
              <a:t>28 </a:t>
            </a:r>
            <a:r>
              <a:rPr lang="zh-CN" altLang="en-US" sz="3600" b="1" dirty="0">
                <a:solidFill>
                  <a:schemeClr val="bg1"/>
                </a:solidFill>
                <a:ea typeface="微软雅黑" panose="020B0503020204020204" pitchFamily="34" charset="-122"/>
              </a:rPr>
              <a:t>神就赐福给他们，又对他们说：“要生养众多，遍满地面，治理这地；也要管理海里的鱼、空中的鸟，和地上各样行动的活物。”</a:t>
            </a:r>
          </a:p>
          <a:p>
            <a:pPr algn="l">
              <a:lnSpc>
                <a:spcPct val="114000"/>
              </a:lnSpc>
            </a:pPr>
            <a:r>
              <a:rPr lang="en-US" altLang="zh-CN" sz="3600" b="1" dirty="0">
                <a:solidFill>
                  <a:schemeClr val="bg1"/>
                </a:solidFill>
                <a:ea typeface="微软雅黑" panose="020B0503020204020204" pitchFamily="34" charset="-122"/>
              </a:rPr>
              <a:t>Then God blessed them, and God said to them, “Be fruitful and multiply; fill the earth and subdue it; have dominion over the fish of the sea, over the birds of the air, and over every living thing that moves on the earth.”</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7620474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 </a:t>
            </a:r>
            <a:r>
              <a:rPr lang="en-US" altLang="zh-CN" sz="3600" b="1" u="sng" dirty="0">
                <a:solidFill>
                  <a:schemeClr val="bg1"/>
                </a:solidFill>
                <a:ea typeface="微软雅黑" panose="020B0503020204020204" pitchFamily="34" charset="-122"/>
              </a:rPr>
              <a:t>Gen 1:26-28】</a:t>
            </a:r>
          </a:p>
          <a:p>
            <a:pPr algn="l">
              <a:lnSpc>
                <a:spcPct val="114000"/>
              </a:lnSpc>
            </a:pPr>
            <a:r>
              <a:rPr lang="en-US" altLang="zh-CN" sz="3600" b="1" dirty="0" smtClean="0">
                <a:solidFill>
                  <a:schemeClr val="bg1"/>
                </a:solidFill>
                <a:ea typeface="微软雅黑" panose="020B0503020204020204" pitchFamily="34" charset="-122"/>
              </a:rPr>
              <a:t>27 </a:t>
            </a:r>
            <a:r>
              <a:rPr lang="zh-CN" altLang="en-US" sz="3600" b="1" dirty="0">
                <a:solidFill>
                  <a:schemeClr val="bg1"/>
                </a:solidFill>
                <a:ea typeface="微软雅黑" panose="020B0503020204020204" pitchFamily="34" charset="-122"/>
              </a:rPr>
              <a:t>神就照着自己的形像造人，乃是照着祂的形像造男造女。</a:t>
            </a:r>
          </a:p>
          <a:p>
            <a:pPr algn="l">
              <a:lnSpc>
                <a:spcPct val="114000"/>
              </a:lnSpc>
            </a:pPr>
            <a:r>
              <a:rPr lang="en-US" altLang="zh-CN" sz="3600" b="1" dirty="0">
                <a:solidFill>
                  <a:schemeClr val="bg1"/>
                </a:solidFill>
                <a:ea typeface="微软雅黑" panose="020B0503020204020204" pitchFamily="34" charset="-122"/>
              </a:rPr>
              <a:t>So God created man in His own image; in the image of God He created him; male and female He created them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0645543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 </a:t>
            </a:r>
            <a:r>
              <a:rPr lang="en-US" altLang="zh-CN" sz="3600" b="1" u="sng" dirty="0">
                <a:solidFill>
                  <a:schemeClr val="bg1"/>
                </a:solidFill>
                <a:ea typeface="微软雅黑" panose="020B0503020204020204" pitchFamily="34" charset="-122"/>
              </a:rPr>
              <a:t>Gen 1:26-28】</a:t>
            </a:r>
          </a:p>
          <a:p>
            <a:pPr algn="l">
              <a:lnSpc>
                <a:spcPct val="114000"/>
              </a:lnSpc>
            </a:pPr>
            <a:r>
              <a:rPr lang="en-US" altLang="zh-CN" sz="3600" b="1" dirty="0" smtClean="0">
                <a:solidFill>
                  <a:schemeClr val="bg1"/>
                </a:solidFill>
                <a:ea typeface="微软雅黑" panose="020B0503020204020204" pitchFamily="34" charset="-122"/>
              </a:rPr>
              <a:t>28 </a:t>
            </a:r>
            <a:r>
              <a:rPr lang="zh-CN" altLang="en-US" sz="3600" b="1" dirty="0">
                <a:solidFill>
                  <a:schemeClr val="bg1"/>
                </a:solidFill>
                <a:ea typeface="微软雅黑" panose="020B0503020204020204" pitchFamily="34" charset="-122"/>
              </a:rPr>
              <a:t>神就赐福给他们，又对他们说：“要生养众多，遍满地面，治理这地；也要管理海里的鱼、空中的鸟，和地上各样行动的活物。”</a:t>
            </a:r>
          </a:p>
          <a:p>
            <a:pPr algn="l">
              <a:lnSpc>
                <a:spcPct val="114000"/>
              </a:lnSpc>
            </a:pPr>
            <a:r>
              <a:rPr lang="en-US" altLang="zh-CN" sz="3600" b="1" dirty="0">
                <a:solidFill>
                  <a:schemeClr val="bg1"/>
                </a:solidFill>
                <a:ea typeface="微软雅黑" panose="020B0503020204020204" pitchFamily="34" charset="-122"/>
              </a:rPr>
              <a:t>Then God blessed them, and God said to them, “Be fruitful and multiply; fill the earth and subdue it; have dominion over the fish of the sea, over the birds of the air, and over every living thing that moves on the earth.”</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5350915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 </a:t>
            </a:r>
            <a:r>
              <a:rPr lang="en-US" altLang="zh-CN" sz="3600" b="1" u="sng" dirty="0">
                <a:solidFill>
                  <a:schemeClr val="bg1"/>
                </a:solidFill>
                <a:ea typeface="微软雅黑" panose="020B0503020204020204" pitchFamily="34" charset="-122"/>
              </a:rPr>
              <a:t>Rev 22:3-5】</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以后再没有咒诅。在城里有　神和羔羊的宝座，祂的仆人都要侍奉祂，</a:t>
            </a:r>
          </a:p>
          <a:p>
            <a:pPr algn="l">
              <a:lnSpc>
                <a:spcPct val="114000"/>
              </a:lnSpc>
            </a:pPr>
            <a:r>
              <a:rPr lang="en-US" altLang="zh-CN" sz="3600" b="1" dirty="0">
                <a:solidFill>
                  <a:schemeClr val="bg1"/>
                </a:solidFill>
                <a:ea typeface="微软雅黑" panose="020B0503020204020204" pitchFamily="34" charset="-122"/>
              </a:rPr>
              <a:t>And there shall be no more curse, but the throne of God and of the Lamb shall be in it, and His servants shall serve Him.</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也要见祂的面。祂的名字必写在他们的额上。</a:t>
            </a:r>
          </a:p>
          <a:p>
            <a:pPr algn="l">
              <a:lnSpc>
                <a:spcPct val="114000"/>
              </a:lnSpc>
            </a:pPr>
            <a:r>
              <a:rPr lang="en-US" altLang="zh-CN" sz="3600" b="1" dirty="0">
                <a:solidFill>
                  <a:schemeClr val="bg1"/>
                </a:solidFill>
                <a:ea typeface="微软雅黑" panose="020B0503020204020204" pitchFamily="34" charset="-122"/>
              </a:rPr>
              <a:t>They shall see His face, and His name shall be on their foreheads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607462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 </a:t>
            </a:r>
            <a:r>
              <a:rPr lang="en-US" altLang="zh-CN" sz="3600" b="1" u="sng" dirty="0">
                <a:solidFill>
                  <a:schemeClr val="bg1"/>
                </a:solidFill>
                <a:ea typeface="微软雅黑" panose="020B0503020204020204" pitchFamily="34" charset="-122"/>
              </a:rPr>
              <a:t>Rev 22:3-5】</a:t>
            </a:r>
          </a:p>
          <a:p>
            <a:pPr algn="l">
              <a:lnSpc>
                <a:spcPct val="114000"/>
              </a:lnSpc>
            </a:pPr>
            <a:r>
              <a:rPr lang="en-US" altLang="zh-CN" sz="3600" b="1" dirty="0" smtClean="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不再有黑夜，他们也不用灯光、日光，因为主　神要光照他们，他们要作王，直到永永远远。</a:t>
            </a:r>
          </a:p>
          <a:p>
            <a:pPr algn="l">
              <a:lnSpc>
                <a:spcPct val="114000"/>
              </a:lnSpc>
            </a:pPr>
            <a:r>
              <a:rPr lang="en-US" altLang="zh-CN" sz="3600" b="1" dirty="0">
                <a:solidFill>
                  <a:schemeClr val="bg1"/>
                </a:solidFill>
                <a:ea typeface="微软雅黑" panose="020B0503020204020204" pitchFamily="34" charset="-122"/>
              </a:rPr>
              <a:t>There shall be no night there: They need no lamp nor light of the sun, for the Lord God gives them light. And they shall reign forever and ever.</a:t>
            </a:r>
          </a:p>
        </p:txBody>
      </p:sp>
    </p:spTree>
    <p:extLst>
      <p:ext uri="{BB962C8B-B14F-4D97-AF65-F5344CB8AC3E}">
        <p14:creationId xmlns:p14="http://schemas.microsoft.com/office/powerpoint/2010/main" val="1781581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2:5-18】</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我们所说将来的世界，　神原没有交给天使管辖。</a:t>
            </a:r>
          </a:p>
          <a:p>
            <a:pPr algn="l">
              <a:lnSpc>
                <a:spcPct val="100000"/>
              </a:lnSpc>
            </a:pPr>
            <a:r>
              <a:rPr lang="en-US" altLang="zh-CN" sz="3600" b="1" dirty="0">
                <a:solidFill>
                  <a:schemeClr val="bg1"/>
                </a:solidFill>
                <a:ea typeface="微软雅黑" panose="020B0503020204020204" pitchFamily="34" charset="-122"/>
              </a:rPr>
              <a:t>For He has not put the world to come, of which we speak, in subjection to angels.</a:t>
            </a:r>
          </a:p>
          <a:p>
            <a:pPr algn="l">
              <a:lnSpc>
                <a:spcPct val="114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但有人在经上某处证明说：“人算什么，你竟顾念他？世人算什么，你竟眷顾他？</a:t>
            </a:r>
          </a:p>
          <a:p>
            <a:pPr algn="l">
              <a:lnSpc>
                <a:spcPct val="100000"/>
              </a:lnSpc>
            </a:pPr>
            <a:r>
              <a:rPr lang="en-US" altLang="zh-CN" sz="3600" b="1" dirty="0">
                <a:solidFill>
                  <a:schemeClr val="bg1"/>
                </a:solidFill>
                <a:ea typeface="微软雅黑" panose="020B0503020204020204" pitchFamily="34" charset="-122"/>
              </a:rPr>
              <a:t>But one testified in a certain place, saying</a:t>
            </a:r>
            <a:r>
              <a:rPr lang="en-US" altLang="zh-CN" sz="3600" b="1" dirty="0" smtClean="0">
                <a:solidFill>
                  <a:schemeClr val="bg1"/>
                </a:solidFill>
                <a:ea typeface="微软雅黑" panose="020B0503020204020204" pitchFamily="34" charset="-122"/>
              </a:rPr>
              <a:t>: “</a:t>
            </a:r>
            <a:r>
              <a:rPr lang="en-US" altLang="zh-CN" sz="3600" b="1" dirty="0">
                <a:solidFill>
                  <a:schemeClr val="bg1"/>
                </a:solidFill>
                <a:ea typeface="微软雅黑" panose="020B0503020204020204" pitchFamily="34" charset="-122"/>
              </a:rPr>
              <a:t>What is man that You are mindful of him, Or the son of man that You take care of him?</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005473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2:6-7】</a:t>
            </a:r>
          </a:p>
          <a:p>
            <a:pPr algn="l">
              <a:lnSpc>
                <a:spcPct val="114000"/>
              </a:lnSpc>
            </a:pPr>
            <a:r>
              <a:rPr lang="en-US" altLang="zh-CN" sz="3200" b="1" dirty="0">
                <a:solidFill>
                  <a:schemeClr val="bg1"/>
                </a:solidFill>
                <a:ea typeface="微软雅黑" panose="020B0503020204020204" pitchFamily="34" charset="-122"/>
              </a:rPr>
              <a:t>6 </a:t>
            </a:r>
            <a:r>
              <a:rPr lang="zh-CN" altLang="en-US" sz="3200" b="1" dirty="0">
                <a:solidFill>
                  <a:schemeClr val="bg1"/>
                </a:solidFill>
                <a:ea typeface="微软雅黑" panose="020B0503020204020204" pitchFamily="34" charset="-122"/>
              </a:rPr>
              <a:t>但有人在经上某处证明说：“人算什么，你竟顾念他？世人算什么，你竟眷顾他？</a:t>
            </a:r>
          </a:p>
          <a:p>
            <a:pPr algn="l">
              <a:lnSpc>
                <a:spcPct val="100000"/>
              </a:lnSpc>
            </a:pPr>
            <a:r>
              <a:rPr lang="en-US" altLang="zh-CN" sz="3200" b="1" dirty="0">
                <a:solidFill>
                  <a:schemeClr val="bg1"/>
                </a:solidFill>
                <a:ea typeface="微软雅黑" panose="020B0503020204020204" pitchFamily="34" charset="-122"/>
              </a:rPr>
              <a:t>But one testified in a certain place, saying</a:t>
            </a:r>
            <a:r>
              <a:rPr lang="en-US" altLang="zh-CN" sz="3200" b="1" dirty="0" smtClean="0">
                <a:solidFill>
                  <a:schemeClr val="bg1"/>
                </a:solidFill>
                <a:ea typeface="微软雅黑" panose="020B0503020204020204" pitchFamily="34" charset="-122"/>
              </a:rPr>
              <a:t>: “</a:t>
            </a:r>
            <a:r>
              <a:rPr lang="en-US" altLang="zh-CN" sz="3200" b="1" dirty="0">
                <a:solidFill>
                  <a:schemeClr val="bg1"/>
                </a:solidFill>
                <a:ea typeface="微软雅黑" panose="020B0503020204020204" pitchFamily="34" charset="-122"/>
              </a:rPr>
              <a:t>What is man that You are mindful of him, Or the son of man that You take care of him?</a:t>
            </a:r>
          </a:p>
          <a:p>
            <a:pPr algn="l">
              <a:lnSpc>
                <a:spcPct val="114000"/>
              </a:lnSpc>
            </a:pPr>
            <a:r>
              <a:rPr lang="en-US" altLang="zh-CN" sz="3200" b="1" dirty="0">
                <a:solidFill>
                  <a:schemeClr val="bg1"/>
                </a:solidFill>
                <a:ea typeface="微软雅黑" panose="020B0503020204020204" pitchFamily="34" charset="-122"/>
              </a:rPr>
              <a:t>7 </a:t>
            </a:r>
            <a:r>
              <a:rPr lang="zh-CN" altLang="en-US" sz="3200" b="1" dirty="0">
                <a:solidFill>
                  <a:schemeClr val="bg1"/>
                </a:solidFill>
                <a:ea typeface="微软雅黑" panose="020B0503020204020204" pitchFamily="34" charset="-122"/>
              </a:rPr>
              <a:t>你叫他比天使微小一点（或作“你叫他暂时比天使小”），赐他荣耀、尊贵为冠冕，并将你手所造的都派他管理，</a:t>
            </a:r>
          </a:p>
          <a:p>
            <a:pPr algn="l">
              <a:lnSpc>
                <a:spcPct val="100000"/>
              </a:lnSpc>
            </a:pPr>
            <a:r>
              <a:rPr lang="en-US" altLang="zh-CN" sz="3200" b="1" dirty="0">
                <a:solidFill>
                  <a:schemeClr val="bg1"/>
                </a:solidFill>
                <a:ea typeface="微软雅黑" panose="020B0503020204020204" pitchFamily="34" charset="-122"/>
              </a:rPr>
              <a:t>You have made him a little lower than the angels; You have crowned him with glory and honor, And set him over the works of Your hands.</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719684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诗 </a:t>
            </a:r>
            <a:r>
              <a:rPr lang="en-US" altLang="zh-CN" sz="3600" b="1" u="sng" dirty="0" smtClean="0">
                <a:solidFill>
                  <a:schemeClr val="bg1"/>
                </a:solidFill>
                <a:ea typeface="微软雅黑" panose="020B0503020204020204" pitchFamily="34" charset="-122"/>
              </a:rPr>
              <a:t>Ps </a:t>
            </a:r>
            <a:r>
              <a:rPr lang="en-US" altLang="zh-CN" sz="3600" b="1" u="sng" dirty="0">
                <a:solidFill>
                  <a:schemeClr val="bg1"/>
                </a:solidFill>
                <a:ea typeface="微软雅黑" panose="020B0503020204020204" pitchFamily="34" charset="-122"/>
              </a:rPr>
              <a:t>8:3-9】</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我观看你指头所造的天，并你所陈设的月亮星宿，</a:t>
            </a:r>
          </a:p>
          <a:p>
            <a:pPr algn="l">
              <a:lnSpc>
                <a:spcPct val="114000"/>
              </a:lnSpc>
            </a:pPr>
            <a:r>
              <a:rPr lang="en-US" altLang="zh-CN" sz="3600" b="1" dirty="0">
                <a:solidFill>
                  <a:schemeClr val="bg1"/>
                </a:solidFill>
                <a:ea typeface="微软雅黑" panose="020B0503020204020204" pitchFamily="34" charset="-122"/>
              </a:rPr>
              <a:t>When I consider Your heavens, the work of Your fingers, The moon and the stars, which You have ordained,</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便说，人算什么，你竟顾念他？世人算什么，你竟眷顾他？</a:t>
            </a:r>
          </a:p>
          <a:p>
            <a:pPr algn="l">
              <a:lnSpc>
                <a:spcPct val="114000"/>
              </a:lnSpc>
            </a:pPr>
            <a:r>
              <a:rPr lang="en-US" altLang="zh-CN" sz="3600" b="1" dirty="0">
                <a:solidFill>
                  <a:schemeClr val="bg1"/>
                </a:solidFill>
                <a:ea typeface="微软雅黑" panose="020B0503020204020204" pitchFamily="34" charset="-122"/>
              </a:rPr>
              <a:t>What is man that You are mindful of him, And the son of man that You visit him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3032558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诗 </a:t>
            </a:r>
            <a:r>
              <a:rPr lang="en-US" altLang="zh-CN" sz="3600" b="1" u="sng" dirty="0" smtClean="0">
                <a:solidFill>
                  <a:schemeClr val="bg1"/>
                </a:solidFill>
                <a:ea typeface="微软雅黑" panose="020B0503020204020204" pitchFamily="34" charset="-122"/>
              </a:rPr>
              <a:t>Ps </a:t>
            </a:r>
            <a:r>
              <a:rPr lang="en-US" altLang="zh-CN" sz="3600" b="1" u="sng" dirty="0">
                <a:solidFill>
                  <a:schemeClr val="bg1"/>
                </a:solidFill>
                <a:ea typeface="微软雅黑" panose="020B0503020204020204" pitchFamily="34" charset="-122"/>
              </a:rPr>
              <a:t>8:3-9】</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你叫他比天使（或作“　神”）微小一点，并赐他荣耀尊贵为冠冕。</a:t>
            </a:r>
          </a:p>
          <a:p>
            <a:pPr algn="l">
              <a:lnSpc>
                <a:spcPct val="114000"/>
              </a:lnSpc>
            </a:pPr>
            <a:r>
              <a:rPr lang="en-US" altLang="zh-CN" sz="3600" b="1" dirty="0">
                <a:solidFill>
                  <a:schemeClr val="bg1"/>
                </a:solidFill>
                <a:ea typeface="微软雅黑" panose="020B0503020204020204" pitchFamily="34" charset="-122"/>
              </a:rPr>
              <a:t>For You have made him a little lower than the angels</a:t>
            </a:r>
            <a:r>
              <a:rPr lang="en-US" altLang="zh-CN" sz="3600" b="1" dirty="0" smtClean="0">
                <a:solidFill>
                  <a:schemeClr val="bg1"/>
                </a:solidFill>
                <a:ea typeface="微软雅黑" panose="020B0503020204020204" pitchFamily="34" charset="-122"/>
              </a:rPr>
              <a:t>, And </a:t>
            </a:r>
            <a:r>
              <a:rPr lang="en-US" altLang="zh-CN" sz="3600" b="1" dirty="0">
                <a:solidFill>
                  <a:schemeClr val="bg1"/>
                </a:solidFill>
                <a:ea typeface="微软雅黑" panose="020B0503020204020204" pitchFamily="34" charset="-122"/>
              </a:rPr>
              <a:t>You have crowned him with glory and honor</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7010826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诗 </a:t>
            </a:r>
            <a:r>
              <a:rPr lang="en-US" altLang="zh-CN" sz="3600" b="1" u="sng" dirty="0" smtClean="0">
                <a:solidFill>
                  <a:schemeClr val="bg1"/>
                </a:solidFill>
                <a:ea typeface="微软雅黑" panose="020B0503020204020204" pitchFamily="34" charset="-122"/>
              </a:rPr>
              <a:t>Ps </a:t>
            </a:r>
            <a:r>
              <a:rPr lang="en-US" altLang="zh-CN" sz="3600" b="1" u="sng" dirty="0">
                <a:solidFill>
                  <a:schemeClr val="bg1"/>
                </a:solidFill>
                <a:ea typeface="微软雅黑" panose="020B0503020204020204" pitchFamily="34" charset="-122"/>
              </a:rPr>
              <a:t>8:3-9】</a:t>
            </a:r>
          </a:p>
          <a:p>
            <a:pPr algn="l">
              <a:lnSpc>
                <a:spcPct val="114000"/>
              </a:lnSpc>
            </a:pPr>
            <a:r>
              <a:rPr lang="en-US" altLang="zh-CN" sz="3600" b="1" dirty="0" smtClean="0">
                <a:solidFill>
                  <a:schemeClr val="bg1"/>
                </a:solidFill>
                <a:ea typeface="微软雅黑" panose="020B0503020204020204" pitchFamily="34" charset="-122"/>
              </a:rPr>
              <a:t>6 ,7,8 </a:t>
            </a:r>
            <a:r>
              <a:rPr lang="zh-CN" altLang="en-US" sz="3600" b="1" dirty="0" smtClean="0">
                <a:solidFill>
                  <a:schemeClr val="bg1"/>
                </a:solidFill>
                <a:ea typeface="微软雅黑" panose="020B0503020204020204" pitchFamily="34" charset="-122"/>
              </a:rPr>
              <a:t>你</a:t>
            </a:r>
            <a:r>
              <a:rPr lang="zh-CN" altLang="en-US" sz="3600" b="1" dirty="0">
                <a:solidFill>
                  <a:schemeClr val="bg1"/>
                </a:solidFill>
                <a:ea typeface="微软雅黑" panose="020B0503020204020204" pitchFamily="34" charset="-122"/>
              </a:rPr>
              <a:t>派他管理你手所造的，使万物，就是一切的羊牛、田野的兽、空中的鸟、海里的鱼，凡经行海道的，都服在他的脚下。</a:t>
            </a:r>
          </a:p>
          <a:p>
            <a:pPr algn="l">
              <a:lnSpc>
                <a:spcPct val="114000"/>
              </a:lnSpc>
            </a:pPr>
            <a:r>
              <a:rPr lang="en-US" altLang="zh-CN" sz="3600" b="1" dirty="0">
                <a:solidFill>
                  <a:schemeClr val="bg1"/>
                </a:solidFill>
                <a:ea typeface="微软雅黑" panose="020B0503020204020204" pitchFamily="34" charset="-122"/>
              </a:rPr>
              <a:t>You have made him to have dominion over the works of Your hands; You have put all things under his feet, All sheep and oxen—Even the beasts of the field, The birds of the air, And the fish of the sea That pass through the paths of the seas.</a:t>
            </a:r>
          </a:p>
        </p:txBody>
      </p:sp>
    </p:spTree>
    <p:extLst>
      <p:ext uri="{BB962C8B-B14F-4D97-AF65-F5344CB8AC3E}">
        <p14:creationId xmlns:p14="http://schemas.microsoft.com/office/powerpoint/2010/main" val="38172821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诗 </a:t>
            </a:r>
            <a:r>
              <a:rPr lang="en-US" altLang="zh-CN" sz="3600" b="1" u="sng" dirty="0" smtClean="0">
                <a:solidFill>
                  <a:schemeClr val="bg1"/>
                </a:solidFill>
                <a:ea typeface="微软雅黑" panose="020B0503020204020204" pitchFamily="34" charset="-122"/>
              </a:rPr>
              <a:t>Ps </a:t>
            </a:r>
            <a:r>
              <a:rPr lang="en-US" altLang="zh-CN" sz="3600" b="1" u="sng" dirty="0">
                <a:solidFill>
                  <a:schemeClr val="bg1"/>
                </a:solidFill>
                <a:ea typeface="微软雅黑" panose="020B0503020204020204" pitchFamily="34" charset="-122"/>
              </a:rPr>
              <a:t>8:3-9】</a:t>
            </a:r>
          </a:p>
          <a:p>
            <a:pPr algn="l">
              <a:lnSpc>
                <a:spcPct val="114000"/>
              </a:lnSpc>
            </a:pPr>
            <a:r>
              <a:rPr lang="en-US" altLang="zh-CN" sz="3600" b="1" dirty="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耶和华我们的主啊，你的名在全地何其美！</a:t>
            </a:r>
          </a:p>
          <a:p>
            <a:pPr algn="l">
              <a:lnSpc>
                <a:spcPct val="114000"/>
              </a:lnSpc>
            </a:pPr>
            <a:r>
              <a:rPr lang="en-US" altLang="zh-CN" sz="3600" b="1" dirty="0">
                <a:solidFill>
                  <a:schemeClr val="bg1"/>
                </a:solidFill>
                <a:ea typeface="微软雅黑" panose="020B0503020204020204" pitchFamily="34" charset="-122"/>
              </a:rPr>
              <a:t>O Lord, our </a:t>
            </a:r>
            <a:r>
              <a:rPr lang="en-US" altLang="zh-CN" sz="3600" b="1" dirty="0" err="1">
                <a:solidFill>
                  <a:schemeClr val="bg1"/>
                </a:solidFill>
                <a:ea typeface="微软雅黑" panose="020B0503020204020204" pitchFamily="34" charset="-122"/>
              </a:rPr>
              <a:t>Lord,How</a:t>
            </a:r>
            <a:r>
              <a:rPr lang="en-US" altLang="zh-CN" sz="3600" b="1" dirty="0">
                <a:solidFill>
                  <a:schemeClr val="bg1"/>
                </a:solidFill>
                <a:ea typeface="微软雅黑" panose="020B0503020204020204" pitchFamily="34" charset="-122"/>
              </a:rPr>
              <a:t> excellent is Your name in all the earth!</a:t>
            </a:r>
          </a:p>
        </p:txBody>
      </p:sp>
    </p:spTree>
    <p:extLst>
      <p:ext uri="{BB962C8B-B14F-4D97-AF65-F5344CB8AC3E}">
        <p14:creationId xmlns:p14="http://schemas.microsoft.com/office/powerpoint/2010/main" val="31425632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 </a:t>
            </a:r>
            <a:r>
              <a:rPr lang="en-US" altLang="zh-CN" sz="3600" b="1" u="sng" dirty="0">
                <a:solidFill>
                  <a:schemeClr val="bg1"/>
                </a:solidFill>
                <a:ea typeface="微软雅黑" panose="020B0503020204020204" pitchFamily="34" charset="-122"/>
              </a:rPr>
              <a:t>Gen 9:6】 </a:t>
            </a:r>
            <a:endParaRPr lang="en-US" altLang="zh-CN" sz="3600" b="1" u="sng" dirty="0" smtClean="0">
              <a:solidFill>
                <a:schemeClr val="bg1"/>
              </a:solidFill>
              <a:ea typeface="微软雅黑" panose="020B0503020204020204" pitchFamily="34" charset="-122"/>
            </a:endParaRPr>
          </a:p>
          <a:p>
            <a:pPr algn="l">
              <a:lnSpc>
                <a:spcPct val="114000"/>
              </a:lnSpc>
            </a:pPr>
            <a:r>
              <a:rPr lang="zh-CN" altLang="en-US" sz="3600" b="1" dirty="0" smtClean="0">
                <a:solidFill>
                  <a:schemeClr val="bg1"/>
                </a:solidFill>
                <a:ea typeface="微软雅黑" panose="020B0503020204020204" pitchFamily="34" charset="-122"/>
              </a:rPr>
              <a:t>凡</a:t>
            </a:r>
            <a:r>
              <a:rPr lang="zh-CN" altLang="en-US" sz="3600" b="1" dirty="0">
                <a:solidFill>
                  <a:schemeClr val="bg1"/>
                </a:solidFill>
                <a:ea typeface="微软雅黑" panose="020B0503020204020204" pitchFamily="34" charset="-122"/>
              </a:rPr>
              <a:t>流人血的，他的血也必被人所流，因为　神造人，是照自己的形像造的。</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Whoever sheds man’s blood, By man his blood shall be shed; For in the image of God He made man.</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0114025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zh-CN" altLang="en-US" b="1" dirty="0">
                <a:solidFill>
                  <a:schemeClr val="bg1"/>
                </a:solidFill>
                <a:latin typeface="微软雅黑" panose="020B0503020204020204" pitchFamily="34" charset="-122"/>
                <a:ea typeface="微软雅黑" panose="020B0503020204020204" pitchFamily="34" charset="-122"/>
              </a:rPr>
              <a:t>接待主耶稣 </a:t>
            </a:r>
            <a:r>
              <a:rPr lang="en-US" altLang="zh-CN" b="1" dirty="0" smtClean="0">
                <a:solidFill>
                  <a:schemeClr val="bg1"/>
                </a:solidFill>
                <a:latin typeface="微软雅黑" panose="020B0503020204020204" pitchFamily="34" charset="-122"/>
                <a:ea typeface="微软雅黑" panose="020B0503020204020204" pitchFamily="34" charset="-122"/>
              </a:rPr>
              <a:t/>
            </a:r>
            <a:br>
              <a:rPr lang="en-US" altLang="zh-CN" b="1" dirty="0" smtClean="0">
                <a:solidFill>
                  <a:schemeClr val="bg1"/>
                </a:solidFill>
                <a:latin typeface="微软雅黑" panose="020B0503020204020204" pitchFamily="34" charset="-122"/>
                <a:ea typeface="微软雅黑" panose="020B0503020204020204" pitchFamily="34" charset="-122"/>
              </a:rPr>
            </a:br>
            <a:r>
              <a:rPr lang="en-US" altLang="zh-CN" b="1" dirty="0" smtClean="0">
                <a:solidFill>
                  <a:schemeClr val="bg1"/>
                </a:solidFill>
                <a:latin typeface="微软雅黑" panose="020B0503020204020204" pitchFamily="34" charset="-122"/>
                <a:ea typeface="微软雅黑" panose="020B0503020204020204" pitchFamily="34" charset="-122"/>
              </a:rPr>
              <a:t>Receive </a:t>
            </a:r>
            <a:r>
              <a:rPr lang="en-US" altLang="zh-CN" b="1" dirty="0">
                <a:solidFill>
                  <a:schemeClr val="bg1"/>
                </a:solidFill>
                <a:latin typeface="微软雅黑" panose="020B0503020204020204" pitchFamily="34" charset="-122"/>
                <a:ea typeface="微软雅黑" panose="020B0503020204020204" pitchFamily="34" charset="-122"/>
              </a:rPr>
              <a:t>The Lord Jesus</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smtClean="0">
                <a:solidFill>
                  <a:schemeClr val="bg1"/>
                </a:solidFill>
              </a:rPr>
              <a:t>Boise Chinese Christian Church </a:t>
            </a:r>
          </a:p>
          <a:p>
            <a:r>
              <a:rPr lang="en-US" altLang="zh-CN" b="1" dirty="0" smtClean="0">
                <a:solidFill>
                  <a:schemeClr val="bg1"/>
                </a:solidFill>
              </a:rPr>
              <a:t>5/31/2020</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1:9-11】</a:t>
            </a:r>
          </a:p>
          <a:p>
            <a:pPr algn="l">
              <a:lnSpc>
                <a:spcPct val="114000"/>
              </a:lnSpc>
            </a:pPr>
            <a:r>
              <a:rPr lang="en-US" altLang="zh-CN" sz="3400" b="1" dirty="0">
                <a:solidFill>
                  <a:schemeClr val="bg1"/>
                </a:solidFill>
                <a:ea typeface="微软雅黑" panose="020B0503020204020204" pitchFamily="34" charset="-122"/>
              </a:rPr>
              <a:t>9 </a:t>
            </a:r>
            <a:r>
              <a:rPr lang="zh-CN" altLang="en-US" sz="3400" b="1" dirty="0">
                <a:solidFill>
                  <a:schemeClr val="bg1"/>
                </a:solidFill>
                <a:ea typeface="微软雅黑" panose="020B0503020204020204" pitchFamily="34" charset="-122"/>
              </a:rPr>
              <a:t>那光是真光，照亮一切生在世上的人。</a:t>
            </a:r>
          </a:p>
          <a:p>
            <a:pPr algn="l">
              <a:lnSpc>
                <a:spcPct val="100000"/>
              </a:lnSpc>
            </a:pPr>
            <a:r>
              <a:rPr lang="en-US" altLang="zh-CN" sz="3400" b="1" dirty="0">
                <a:solidFill>
                  <a:schemeClr val="bg1"/>
                </a:solidFill>
                <a:ea typeface="微软雅黑" panose="020B0503020204020204" pitchFamily="34" charset="-122"/>
              </a:rPr>
              <a:t>That was the true Light which gives light to every man coming into the world.</a:t>
            </a:r>
          </a:p>
          <a:p>
            <a:pPr algn="l">
              <a:lnSpc>
                <a:spcPct val="114000"/>
              </a:lnSpc>
            </a:pPr>
            <a:r>
              <a:rPr lang="en-US" altLang="zh-CN" sz="3400" b="1" dirty="0">
                <a:solidFill>
                  <a:schemeClr val="bg1"/>
                </a:solidFill>
                <a:ea typeface="微软雅黑" panose="020B0503020204020204" pitchFamily="34" charset="-122"/>
              </a:rPr>
              <a:t>10 </a:t>
            </a:r>
            <a:r>
              <a:rPr lang="zh-CN" altLang="en-US" sz="3400" b="1" dirty="0">
                <a:solidFill>
                  <a:schemeClr val="bg1"/>
                </a:solidFill>
                <a:ea typeface="微软雅黑" panose="020B0503020204020204" pitchFamily="34" charset="-122"/>
              </a:rPr>
              <a:t>祂在世界，世界也是藉着祂造的，世界却不认识祂。</a:t>
            </a:r>
          </a:p>
          <a:p>
            <a:pPr algn="l">
              <a:lnSpc>
                <a:spcPct val="100000"/>
              </a:lnSpc>
            </a:pPr>
            <a:r>
              <a:rPr lang="en-US" altLang="zh-CN" sz="3400" b="1" dirty="0">
                <a:solidFill>
                  <a:schemeClr val="bg1"/>
                </a:solidFill>
                <a:ea typeface="微软雅黑" panose="020B0503020204020204" pitchFamily="34" charset="-122"/>
              </a:rPr>
              <a:t>He was in the world, and the world was made through Him, and the world did not know Him.</a:t>
            </a:r>
          </a:p>
          <a:p>
            <a:pPr algn="l">
              <a:lnSpc>
                <a:spcPct val="114000"/>
              </a:lnSpc>
            </a:pPr>
            <a:r>
              <a:rPr lang="en-US" altLang="zh-CN" sz="3400" b="1" dirty="0">
                <a:solidFill>
                  <a:schemeClr val="bg1"/>
                </a:solidFill>
                <a:ea typeface="微软雅黑" panose="020B0503020204020204" pitchFamily="34" charset="-122"/>
              </a:rPr>
              <a:t>11 </a:t>
            </a:r>
            <a:r>
              <a:rPr lang="zh-CN" altLang="en-US" sz="3400" b="1" dirty="0">
                <a:solidFill>
                  <a:schemeClr val="bg1"/>
                </a:solidFill>
                <a:ea typeface="微软雅黑" panose="020B0503020204020204" pitchFamily="34" charset="-122"/>
              </a:rPr>
              <a:t>祂到自己的地方来，自己的人倒不接待祂。</a:t>
            </a:r>
          </a:p>
          <a:p>
            <a:pPr algn="l">
              <a:lnSpc>
                <a:spcPct val="100000"/>
              </a:lnSpc>
            </a:pPr>
            <a:r>
              <a:rPr lang="en-US" altLang="zh-CN" sz="3400" b="1" dirty="0">
                <a:solidFill>
                  <a:schemeClr val="bg1"/>
                </a:solidFill>
                <a:ea typeface="微软雅黑" panose="020B0503020204020204" pitchFamily="34" charset="-122"/>
              </a:rPr>
              <a:t>He came to His own, and His own did not receive Him.</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3:19-20】</a:t>
            </a:r>
          </a:p>
          <a:p>
            <a:pPr algn="l">
              <a:lnSpc>
                <a:spcPct val="114000"/>
              </a:lnSpc>
            </a:pPr>
            <a:r>
              <a:rPr lang="en-US" altLang="zh-CN" sz="3400" b="1" dirty="0">
                <a:solidFill>
                  <a:schemeClr val="bg1"/>
                </a:solidFill>
                <a:ea typeface="微软雅黑" panose="020B0503020204020204" pitchFamily="34" charset="-122"/>
              </a:rPr>
              <a:t>19 </a:t>
            </a:r>
            <a:r>
              <a:rPr lang="zh-CN" altLang="en-US" sz="3400" b="1" dirty="0">
                <a:solidFill>
                  <a:schemeClr val="bg1"/>
                </a:solidFill>
                <a:ea typeface="微软雅黑" panose="020B0503020204020204" pitchFamily="34" charset="-122"/>
              </a:rPr>
              <a:t>光来到世间，世人因自己的行为是恶的，不爱光倒爱黑暗，定他们的罪就是在此。</a:t>
            </a:r>
          </a:p>
          <a:p>
            <a:pPr algn="l">
              <a:lnSpc>
                <a:spcPct val="100000"/>
              </a:lnSpc>
            </a:pPr>
            <a:r>
              <a:rPr lang="en-US" altLang="zh-CN" sz="3400" b="1" dirty="0">
                <a:solidFill>
                  <a:schemeClr val="bg1"/>
                </a:solidFill>
                <a:ea typeface="微软雅黑" panose="020B0503020204020204" pitchFamily="34" charset="-122"/>
              </a:rPr>
              <a:t>And this is the condemnation, that the light has come into the world, and men loved darkness rather than light, because their deeds were evil.</a:t>
            </a:r>
          </a:p>
          <a:p>
            <a:pPr algn="l">
              <a:lnSpc>
                <a:spcPct val="114000"/>
              </a:lnSpc>
            </a:pPr>
            <a:r>
              <a:rPr lang="en-US" altLang="zh-CN" sz="3400" b="1" dirty="0">
                <a:solidFill>
                  <a:schemeClr val="bg1"/>
                </a:solidFill>
                <a:ea typeface="微软雅黑" panose="020B0503020204020204" pitchFamily="34" charset="-122"/>
              </a:rPr>
              <a:t>20 </a:t>
            </a:r>
            <a:r>
              <a:rPr lang="zh-CN" altLang="en-US" sz="3400" b="1" dirty="0">
                <a:solidFill>
                  <a:schemeClr val="bg1"/>
                </a:solidFill>
                <a:ea typeface="微软雅黑" panose="020B0503020204020204" pitchFamily="34" charset="-122"/>
              </a:rPr>
              <a:t>凡作恶的便恨光，并不来就光，恐怕他的行为受责备；</a:t>
            </a:r>
          </a:p>
          <a:p>
            <a:pPr algn="l">
              <a:lnSpc>
                <a:spcPct val="100000"/>
              </a:lnSpc>
            </a:pPr>
            <a:r>
              <a:rPr lang="en-US" altLang="zh-CN" sz="3400" b="1" dirty="0">
                <a:solidFill>
                  <a:schemeClr val="bg1"/>
                </a:solidFill>
                <a:ea typeface="微软雅黑" panose="020B0503020204020204" pitchFamily="34" charset="-122"/>
              </a:rPr>
              <a:t>For everyone practicing evil hates the light and does not come to the light, lest his deeds should be exposed.</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7385403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12:1-8】</a:t>
            </a:r>
          </a:p>
          <a:p>
            <a:pPr algn="l">
              <a:lnSpc>
                <a:spcPct val="114000"/>
              </a:lnSpc>
            </a:pPr>
            <a:r>
              <a:rPr lang="en-US" altLang="zh-CN" sz="3600" b="1" dirty="0">
                <a:solidFill>
                  <a:schemeClr val="bg1"/>
                </a:solidFill>
                <a:ea typeface="微软雅黑" panose="020B0503020204020204" pitchFamily="34" charset="-122"/>
              </a:rPr>
              <a:t>1 </a:t>
            </a:r>
            <a:r>
              <a:rPr lang="zh-CN" altLang="en-US" sz="3600" b="1" dirty="0">
                <a:solidFill>
                  <a:schemeClr val="bg1"/>
                </a:solidFill>
                <a:ea typeface="微软雅黑" panose="020B0503020204020204" pitchFamily="34" charset="-122"/>
              </a:rPr>
              <a:t>耶稣就用比喻对他们说：“有人栽了一个葡萄园，周围圈上篱笆，挖了一个压酒池，盖了一座楼，租给园户，就往外国去了。</a:t>
            </a:r>
          </a:p>
          <a:p>
            <a:pPr algn="l">
              <a:lnSpc>
                <a:spcPct val="114000"/>
              </a:lnSpc>
            </a:pPr>
            <a:r>
              <a:rPr lang="en-US" altLang="zh-CN" sz="3600" b="1" dirty="0">
                <a:solidFill>
                  <a:schemeClr val="bg1"/>
                </a:solidFill>
                <a:ea typeface="微软雅黑" panose="020B0503020204020204" pitchFamily="34" charset="-122"/>
              </a:rPr>
              <a:t>Then He began to speak to them in parables: “A man planted a vineyard and set a hedge around it, dug a place for the wine vat and built a tower. And he leased it to vinedressers and went into a far country.</a:t>
            </a:r>
          </a:p>
        </p:txBody>
      </p:sp>
    </p:spTree>
    <p:extLst>
      <p:ext uri="{BB962C8B-B14F-4D97-AF65-F5344CB8AC3E}">
        <p14:creationId xmlns:p14="http://schemas.microsoft.com/office/powerpoint/2010/main" val="35710117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2:5-18】</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你叫他比天使微小一点（或作“你叫他暂时比天使小”），赐他荣耀、尊贵为冠冕，并将你手所造的都派他管理，</a:t>
            </a:r>
          </a:p>
          <a:p>
            <a:pPr algn="l">
              <a:lnSpc>
                <a:spcPct val="114000"/>
              </a:lnSpc>
            </a:pPr>
            <a:r>
              <a:rPr lang="en-US" altLang="zh-CN" sz="3600" b="1" dirty="0">
                <a:solidFill>
                  <a:schemeClr val="bg1"/>
                </a:solidFill>
                <a:ea typeface="微软雅黑" panose="020B0503020204020204" pitchFamily="34" charset="-122"/>
              </a:rPr>
              <a:t>You have made him a little lower than the angels; You have crowned him with glory and honor, And set him over the works of Your hands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344949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12:1-8】</a:t>
            </a:r>
          </a:p>
          <a:p>
            <a:pPr algn="l">
              <a:lnSpc>
                <a:spcPct val="114000"/>
              </a:lnSpc>
            </a:pPr>
            <a:r>
              <a:rPr lang="en-US" altLang="zh-CN" sz="3600" b="1" dirty="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到了时候，打发一个仆人到园户那里，要从园户收葡萄园的果子。</a:t>
            </a:r>
          </a:p>
          <a:p>
            <a:pPr algn="l">
              <a:lnSpc>
                <a:spcPct val="114000"/>
              </a:lnSpc>
            </a:pPr>
            <a:r>
              <a:rPr lang="en-US" altLang="zh-CN" sz="3600" b="1" dirty="0">
                <a:solidFill>
                  <a:schemeClr val="bg1"/>
                </a:solidFill>
                <a:ea typeface="微软雅黑" panose="020B0503020204020204" pitchFamily="34" charset="-122"/>
              </a:rPr>
              <a:t>Now at vintage-time he sent a servant to the vinedressers, that he might receive some of the fruit of the vineyard from the vinedressers.</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园户拿住他，打了他，叫他空手回去。</a:t>
            </a:r>
          </a:p>
          <a:p>
            <a:pPr algn="l">
              <a:lnSpc>
                <a:spcPct val="114000"/>
              </a:lnSpc>
            </a:pPr>
            <a:r>
              <a:rPr lang="en-US" altLang="zh-CN" sz="3600" b="1" dirty="0">
                <a:solidFill>
                  <a:schemeClr val="bg1"/>
                </a:solidFill>
                <a:ea typeface="微软雅黑" panose="020B0503020204020204" pitchFamily="34" charset="-122"/>
              </a:rPr>
              <a:t>And they took him and beat him and sent him away empty-handed.</a:t>
            </a:r>
          </a:p>
        </p:txBody>
      </p:sp>
    </p:spTree>
    <p:extLst>
      <p:ext uri="{BB962C8B-B14F-4D97-AF65-F5344CB8AC3E}">
        <p14:creationId xmlns:p14="http://schemas.microsoft.com/office/powerpoint/2010/main" val="23648610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12:1-8】</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再打发一个仆人到他们那里。他们打伤他的头，并且凌辱他。</a:t>
            </a:r>
          </a:p>
          <a:p>
            <a:pPr algn="l">
              <a:lnSpc>
                <a:spcPct val="100000"/>
              </a:lnSpc>
            </a:pPr>
            <a:r>
              <a:rPr lang="en-US" altLang="zh-CN" sz="3600" b="1" dirty="0">
                <a:solidFill>
                  <a:schemeClr val="bg1"/>
                </a:solidFill>
                <a:ea typeface="微软雅黑" panose="020B0503020204020204" pitchFamily="34" charset="-122"/>
              </a:rPr>
              <a:t>Again he sent them another servant, and at him they threw stones, wounded him in the head, and sent him away shamefully treated.</a:t>
            </a:r>
          </a:p>
          <a:p>
            <a:pPr algn="l">
              <a:lnSpc>
                <a:spcPct val="100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又打发一个仆人去，他们就杀了他。后又打发好些仆人去，有被他们打的，有被他们杀的</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And </a:t>
            </a:r>
            <a:r>
              <a:rPr lang="en-US" altLang="zh-CN" sz="3600" b="1" dirty="0">
                <a:solidFill>
                  <a:schemeClr val="bg1"/>
                </a:solidFill>
                <a:ea typeface="微软雅黑" panose="020B0503020204020204" pitchFamily="34" charset="-122"/>
              </a:rPr>
              <a:t>again he sent another, and him they killed; and many others, beating some and killing some.</a:t>
            </a:r>
          </a:p>
        </p:txBody>
      </p:sp>
    </p:spTree>
    <p:extLst>
      <p:ext uri="{BB962C8B-B14F-4D97-AF65-F5344CB8AC3E}">
        <p14:creationId xmlns:p14="http://schemas.microsoft.com/office/powerpoint/2010/main" val="17972864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12:1-8】</a:t>
            </a:r>
          </a:p>
          <a:p>
            <a:pPr algn="l">
              <a:lnSpc>
                <a:spcPct val="114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园主还有一位，是他的爱子，末后又打发他去，意思说：‘他们必尊敬我的儿子。’</a:t>
            </a:r>
          </a:p>
          <a:p>
            <a:pPr algn="l">
              <a:lnSpc>
                <a:spcPct val="100000"/>
              </a:lnSpc>
            </a:pPr>
            <a:r>
              <a:rPr lang="en-US" altLang="zh-CN" sz="3600" b="1" dirty="0">
                <a:solidFill>
                  <a:schemeClr val="bg1"/>
                </a:solidFill>
                <a:ea typeface="微软雅黑" panose="020B0503020204020204" pitchFamily="34" charset="-122"/>
              </a:rPr>
              <a:t>Therefore still having one son, his beloved, he also sent him to them last, saying, ‘They will respect my son.’</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不料，那些园户彼此说：‘这是承受产业的，来吧！我们杀他，产业就归我们了。’</a:t>
            </a:r>
          </a:p>
          <a:p>
            <a:pPr algn="l">
              <a:lnSpc>
                <a:spcPct val="100000"/>
              </a:lnSpc>
            </a:pPr>
            <a:r>
              <a:rPr lang="en-US" altLang="zh-CN" sz="3600" b="1" dirty="0">
                <a:solidFill>
                  <a:schemeClr val="bg1"/>
                </a:solidFill>
                <a:ea typeface="微软雅黑" panose="020B0503020204020204" pitchFamily="34" charset="-122"/>
              </a:rPr>
              <a:t>But those vinedressers said among themselves, ‘This is the heir. Come, let us kill him, and the inheritance will be ours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380038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12:1-8】</a:t>
            </a:r>
          </a:p>
          <a:p>
            <a:pPr algn="l">
              <a:lnSpc>
                <a:spcPct val="114000"/>
              </a:lnSpc>
            </a:pPr>
            <a:r>
              <a:rPr lang="en-US" altLang="zh-CN" sz="3600" b="1" dirty="0" smtClean="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于是拿住他，杀了他，把他丢在园外。</a:t>
            </a:r>
          </a:p>
          <a:p>
            <a:pPr algn="l">
              <a:lnSpc>
                <a:spcPct val="114000"/>
              </a:lnSpc>
            </a:pPr>
            <a:r>
              <a:rPr lang="en-US" altLang="zh-CN" sz="3600" b="1" dirty="0">
                <a:solidFill>
                  <a:schemeClr val="bg1"/>
                </a:solidFill>
                <a:ea typeface="微软雅黑" panose="020B0503020204020204" pitchFamily="34" charset="-122"/>
              </a:rPr>
              <a:t>So they took him and killed him and cast him out of the vineyard.</a:t>
            </a:r>
          </a:p>
        </p:txBody>
      </p:sp>
    </p:spTree>
    <p:extLst>
      <p:ext uri="{BB962C8B-B14F-4D97-AF65-F5344CB8AC3E}">
        <p14:creationId xmlns:p14="http://schemas.microsoft.com/office/powerpoint/2010/main" val="30893556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申命记 </a:t>
            </a:r>
            <a:r>
              <a:rPr lang="en-US" altLang="zh-CN" sz="3600" b="1" u="sng" dirty="0" smtClean="0">
                <a:solidFill>
                  <a:schemeClr val="bg1"/>
                </a:solidFill>
                <a:ea typeface="微软雅黑" panose="020B0503020204020204" pitchFamily="34" charset="-122"/>
              </a:rPr>
              <a:t>Deuteronomy </a:t>
            </a:r>
            <a:r>
              <a:rPr lang="en-US" altLang="zh-CN" sz="3600" b="1" u="sng" dirty="0">
                <a:solidFill>
                  <a:schemeClr val="bg1"/>
                </a:solidFill>
                <a:ea typeface="微软雅黑" panose="020B0503020204020204" pitchFamily="34" charset="-122"/>
              </a:rPr>
              <a:t>6:10-12】</a:t>
            </a:r>
          </a:p>
          <a:p>
            <a:pPr algn="l">
              <a:lnSpc>
                <a:spcPct val="114000"/>
              </a:lnSpc>
            </a:pPr>
            <a:r>
              <a:rPr lang="en-US" altLang="zh-CN" sz="3600" b="1" dirty="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耶和华你的　神，领你进祂向你列祖亚伯拉罕、以撒、雅各起誓应许给你的地，那里有城邑，又大又美，非你所建造的；</a:t>
            </a:r>
          </a:p>
          <a:p>
            <a:pPr algn="l">
              <a:lnSpc>
                <a:spcPct val="114000"/>
              </a:lnSpc>
            </a:pPr>
            <a:r>
              <a:rPr lang="en-US" altLang="zh-CN" sz="3600" b="1" dirty="0">
                <a:solidFill>
                  <a:schemeClr val="bg1"/>
                </a:solidFill>
                <a:ea typeface="微软雅黑" panose="020B0503020204020204" pitchFamily="34" charset="-122"/>
              </a:rPr>
              <a:t>"So it shall be, when the LORD your God brings you into the land of which He swore to your fathers, to Abraham, Isaac, and Jacob, to give you large and beautiful cities which you did not build,</a:t>
            </a:r>
          </a:p>
        </p:txBody>
      </p:sp>
    </p:spTree>
    <p:extLst>
      <p:ext uri="{BB962C8B-B14F-4D97-AF65-F5344CB8AC3E}">
        <p14:creationId xmlns:p14="http://schemas.microsoft.com/office/powerpoint/2010/main" val="22794691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申命记</a:t>
            </a:r>
            <a:r>
              <a:rPr lang="en-US" altLang="zh-CN" sz="3600" b="1" u="sng" dirty="0">
                <a:solidFill>
                  <a:schemeClr val="bg1"/>
                </a:solidFill>
                <a:ea typeface="微软雅黑" panose="020B0503020204020204" pitchFamily="34" charset="-122"/>
              </a:rPr>
              <a:t>Deuteronomy 6:10-12】</a:t>
            </a:r>
          </a:p>
          <a:p>
            <a:pPr algn="l">
              <a:lnSpc>
                <a:spcPct val="114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有房屋，装满各样美物，非你所装满的；有凿成的水井，非你所凿成的；还有葡萄园、橄榄园，非你所栽种的，你吃了而且饱足。</a:t>
            </a:r>
          </a:p>
          <a:p>
            <a:pPr algn="l">
              <a:lnSpc>
                <a:spcPct val="114000"/>
              </a:lnSpc>
            </a:pPr>
            <a:r>
              <a:rPr lang="en-US" altLang="zh-CN" sz="3600" b="1" dirty="0">
                <a:solidFill>
                  <a:schemeClr val="bg1"/>
                </a:solidFill>
                <a:ea typeface="微软雅黑" panose="020B0503020204020204" pitchFamily="34" charset="-122"/>
              </a:rPr>
              <a:t>houses full of all good things, which you did not fill, hewn-out wells which you did not dig, vineyards and olive trees which you did not plant--when you have eaten and are full-</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792463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申命记</a:t>
            </a:r>
            <a:r>
              <a:rPr lang="en-US" altLang="zh-CN" sz="3600" b="1" u="sng" dirty="0">
                <a:solidFill>
                  <a:schemeClr val="bg1"/>
                </a:solidFill>
                <a:ea typeface="微软雅黑" panose="020B0503020204020204" pitchFamily="34" charset="-122"/>
              </a:rPr>
              <a:t>Deuteronomy 6:10-12】</a:t>
            </a:r>
          </a:p>
          <a:p>
            <a:pPr algn="l">
              <a:lnSpc>
                <a:spcPct val="114000"/>
              </a:lnSpc>
            </a:pPr>
            <a:r>
              <a:rPr lang="en-US" altLang="zh-CN" sz="3600" b="1" dirty="0" smtClean="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那时你要谨慎，免得你忘记将你从埃及地为奴之家领出来的耶和华。</a:t>
            </a:r>
          </a:p>
          <a:p>
            <a:pPr algn="l">
              <a:lnSpc>
                <a:spcPct val="114000"/>
              </a:lnSpc>
            </a:pPr>
            <a:r>
              <a:rPr lang="en-US" altLang="zh-CN" sz="3600" b="1" dirty="0">
                <a:solidFill>
                  <a:schemeClr val="bg1"/>
                </a:solidFill>
                <a:ea typeface="微软雅黑" panose="020B0503020204020204" pitchFamily="34" charset="-122"/>
              </a:rPr>
              <a:t>then beware, lest you forget the LORD who brought you out of the land of Egypt, from the house of bondage.</a:t>
            </a:r>
          </a:p>
        </p:txBody>
      </p:sp>
    </p:spTree>
    <p:extLst>
      <p:ext uri="{BB962C8B-B14F-4D97-AF65-F5344CB8AC3E}">
        <p14:creationId xmlns:p14="http://schemas.microsoft.com/office/powerpoint/2010/main" val="21500450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创世记 </a:t>
            </a:r>
            <a:r>
              <a:rPr lang="en-US" altLang="zh-CN" sz="3600" b="1" u="sng" dirty="0">
                <a:solidFill>
                  <a:schemeClr val="bg1"/>
                </a:solidFill>
                <a:ea typeface="微软雅黑" panose="020B0503020204020204" pitchFamily="34" charset="-122"/>
              </a:rPr>
              <a:t>Genesis 1:29】</a:t>
            </a:r>
          </a:p>
          <a:p>
            <a:pPr algn="l">
              <a:lnSpc>
                <a:spcPct val="114000"/>
              </a:lnSpc>
            </a:pPr>
            <a:r>
              <a:rPr lang="zh-CN" altLang="en-US" sz="3600" b="1" dirty="0">
                <a:solidFill>
                  <a:schemeClr val="bg1"/>
                </a:solidFill>
                <a:ea typeface="微软雅黑" panose="020B0503020204020204" pitchFamily="34" charset="-122"/>
              </a:rPr>
              <a:t>神说：“看哪，我将遍地上一切结种子的菜蔬，和一切树上所结有核的果子，全赐给你们作食物。</a:t>
            </a:r>
          </a:p>
          <a:p>
            <a:pPr algn="l">
              <a:lnSpc>
                <a:spcPct val="114000"/>
              </a:lnSpc>
            </a:pPr>
            <a:r>
              <a:rPr lang="en-US" altLang="zh-CN" sz="3600" b="1" dirty="0">
                <a:solidFill>
                  <a:schemeClr val="bg1"/>
                </a:solidFill>
                <a:ea typeface="微软雅黑" panose="020B0503020204020204" pitchFamily="34" charset="-122"/>
              </a:rPr>
              <a:t>And God said, “See, I have given you every herb that yields seed which is on the face of all the earth, and every tree whose fruit yields seed; to you it shall be for food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9180772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创世记 </a:t>
            </a:r>
            <a:r>
              <a:rPr lang="en-US" altLang="zh-CN" sz="3600" b="1" u="sng" dirty="0">
                <a:solidFill>
                  <a:schemeClr val="bg1"/>
                </a:solidFill>
                <a:ea typeface="微软雅黑" panose="020B0503020204020204" pitchFamily="34" charset="-122"/>
              </a:rPr>
              <a:t>Genesis 9:3】</a:t>
            </a:r>
          </a:p>
          <a:p>
            <a:pPr algn="l">
              <a:lnSpc>
                <a:spcPct val="114000"/>
              </a:lnSpc>
            </a:pPr>
            <a:r>
              <a:rPr lang="zh-CN" altLang="en-US" sz="3600" b="1" dirty="0">
                <a:solidFill>
                  <a:schemeClr val="bg1"/>
                </a:solidFill>
                <a:ea typeface="微软雅黑" panose="020B0503020204020204" pitchFamily="34" charset="-122"/>
              </a:rPr>
              <a:t>凡活着的动物，都可以作你们的食物，这一切我都赐给你们，如同菜蔬一样。</a:t>
            </a:r>
          </a:p>
          <a:p>
            <a:pPr algn="l">
              <a:lnSpc>
                <a:spcPct val="114000"/>
              </a:lnSpc>
            </a:pPr>
            <a:r>
              <a:rPr lang="en-US" altLang="zh-CN" sz="3600" b="1" dirty="0">
                <a:solidFill>
                  <a:schemeClr val="bg1"/>
                </a:solidFill>
                <a:ea typeface="微软雅黑" panose="020B0503020204020204" pitchFamily="34" charset="-122"/>
              </a:rPr>
              <a:t>Every moving thing that lives shall be food for you. I have given you all things, even as the green herbs.</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8383970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使徒行传 </a:t>
            </a:r>
            <a:r>
              <a:rPr lang="en-US" altLang="zh-CN" sz="3600" b="1" u="sng" dirty="0">
                <a:solidFill>
                  <a:schemeClr val="bg1"/>
                </a:solidFill>
                <a:ea typeface="微软雅黑" panose="020B0503020204020204" pitchFamily="34" charset="-122"/>
              </a:rPr>
              <a:t>Acts 17:24-28】</a:t>
            </a:r>
          </a:p>
          <a:p>
            <a:pPr algn="l">
              <a:lnSpc>
                <a:spcPct val="114000"/>
              </a:lnSpc>
            </a:pPr>
            <a:r>
              <a:rPr lang="en-US" altLang="zh-CN" sz="3400" b="1" dirty="0">
                <a:solidFill>
                  <a:schemeClr val="bg1"/>
                </a:solidFill>
                <a:ea typeface="微软雅黑" panose="020B0503020204020204" pitchFamily="34" charset="-122"/>
              </a:rPr>
              <a:t>24 </a:t>
            </a:r>
            <a:r>
              <a:rPr lang="zh-CN" altLang="en-US" sz="3400" b="1" dirty="0">
                <a:solidFill>
                  <a:schemeClr val="bg1"/>
                </a:solidFill>
                <a:ea typeface="微软雅黑" panose="020B0503020204020204" pitchFamily="34" charset="-122"/>
              </a:rPr>
              <a:t>创造宇宙和其中万物的　神，既是天地的主，就不住人手所造的殿，</a:t>
            </a:r>
          </a:p>
          <a:p>
            <a:pPr algn="l">
              <a:lnSpc>
                <a:spcPct val="114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God, who made the world and everything in it, since He is Lord of heaven and earth, does not dwell in temples made with hands.</a:t>
            </a:r>
          </a:p>
          <a:p>
            <a:pPr algn="l">
              <a:lnSpc>
                <a:spcPct val="114000"/>
              </a:lnSpc>
            </a:pPr>
            <a:r>
              <a:rPr lang="en-US" altLang="zh-CN" sz="3400" b="1" dirty="0">
                <a:solidFill>
                  <a:schemeClr val="bg1"/>
                </a:solidFill>
                <a:ea typeface="微软雅黑" panose="020B0503020204020204" pitchFamily="34" charset="-122"/>
              </a:rPr>
              <a:t>25 </a:t>
            </a:r>
            <a:r>
              <a:rPr lang="zh-CN" altLang="en-US" sz="3400" b="1" dirty="0">
                <a:solidFill>
                  <a:schemeClr val="bg1"/>
                </a:solidFill>
                <a:ea typeface="微软雅黑" panose="020B0503020204020204" pitchFamily="34" charset="-122"/>
              </a:rPr>
              <a:t>也不用人手服侍，好像缺少什么；自己倒将生命、气息、万物，赐给万人。</a:t>
            </a:r>
          </a:p>
          <a:p>
            <a:pPr algn="l">
              <a:lnSpc>
                <a:spcPct val="100000"/>
              </a:lnSpc>
            </a:pPr>
            <a:r>
              <a:rPr lang="en-US" altLang="zh-CN" sz="3400" b="1" dirty="0">
                <a:solidFill>
                  <a:schemeClr val="bg1"/>
                </a:solidFill>
                <a:ea typeface="微软雅黑" panose="020B0503020204020204" pitchFamily="34" charset="-122"/>
              </a:rPr>
              <a:t>Nor is He worshiped with men’s hands, as though He needed anything, since He gives to all life, breath, and all things.</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840559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2:5-18】</a:t>
            </a:r>
          </a:p>
          <a:p>
            <a:pPr algn="l">
              <a:lnSpc>
                <a:spcPct val="114000"/>
              </a:lnSpc>
            </a:pPr>
            <a:r>
              <a:rPr lang="en-US" altLang="zh-CN" sz="3600" b="1" dirty="0" smtClean="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叫万物都服在他的脚下。”既叫万物都服他，就没有剩下一样不服他的。只是如今我们还不见万物都服他，</a:t>
            </a:r>
          </a:p>
          <a:p>
            <a:pPr algn="l">
              <a:lnSpc>
                <a:spcPct val="114000"/>
              </a:lnSpc>
            </a:pPr>
            <a:r>
              <a:rPr lang="en-US" altLang="zh-CN" sz="3600" b="1" dirty="0">
                <a:solidFill>
                  <a:schemeClr val="bg1"/>
                </a:solidFill>
                <a:ea typeface="微软雅黑" panose="020B0503020204020204" pitchFamily="34" charset="-122"/>
              </a:rPr>
              <a:t>You have put all things in subjection under his </a:t>
            </a:r>
            <a:r>
              <a:rPr lang="en-US" altLang="zh-CN" sz="3600" b="1" dirty="0" err="1">
                <a:solidFill>
                  <a:schemeClr val="bg1"/>
                </a:solidFill>
                <a:ea typeface="微软雅黑" panose="020B0503020204020204" pitchFamily="34" charset="-122"/>
              </a:rPr>
              <a:t>feet.”For</a:t>
            </a:r>
            <a:r>
              <a:rPr lang="en-US" altLang="zh-CN" sz="3600" b="1" dirty="0">
                <a:solidFill>
                  <a:schemeClr val="bg1"/>
                </a:solidFill>
                <a:ea typeface="微软雅黑" panose="020B0503020204020204" pitchFamily="34" charset="-122"/>
              </a:rPr>
              <a:t> in that He put all in subjection under him, He left nothing that is not put under him. But now we do not yet see all things put under him.</a:t>
            </a:r>
          </a:p>
        </p:txBody>
      </p:sp>
    </p:spTree>
    <p:extLst>
      <p:ext uri="{BB962C8B-B14F-4D97-AF65-F5344CB8AC3E}">
        <p14:creationId xmlns:p14="http://schemas.microsoft.com/office/powerpoint/2010/main" val="13672502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3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使徒行传 </a:t>
            </a:r>
            <a:r>
              <a:rPr lang="en-US" altLang="zh-CN" sz="3600" b="1" u="sng" dirty="0">
                <a:solidFill>
                  <a:schemeClr val="bg1"/>
                </a:solidFill>
                <a:ea typeface="微软雅黑" panose="020B0503020204020204" pitchFamily="34" charset="-122"/>
              </a:rPr>
              <a:t>Acts 17:24-28】</a:t>
            </a:r>
          </a:p>
          <a:p>
            <a:pPr algn="l">
              <a:lnSpc>
                <a:spcPct val="113000"/>
              </a:lnSpc>
            </a:pPr>
            <a:r>
              <a:rPr lang="en-US" altLang="zh-CN" sz="3600" b="1" dirty="0">
                <a:solidFill>
                  <a:schemeClr val="bg1"/>
                </a:solidFill>
                <a:ea typeface="微软雅黑" panose="020B0503020204020204" pitchFamily="34" charset="-122"/>
              </a:rPr>
              <a:t>26 </a:t>
            </a:r>
            <a:r>
              <a:rPr lang="zh-CN" altLang="en-US" sz="3600" b="1" dirty="0">
                <a:solidFill>
                  <a:schemeClr val="bg1"/>
                </a:solidFill>
                <a:ea typeface="微软雅黑" panose="020B0503020204020204" pitchFamily="34" charset="-122"/>
              </a:rPr>
              <a:t>祂从一本造出万族的人（“本”有古卷作“血脉”），住在全地上，并且预先定准他们的年限和所住的疆界，</a:t>
            </a:r>
          </a:p>
          <a:p>
            <a:pPr algn="l">
              <a:lnSpc>
                <a:spcPct val="113000"/>
              </a:lnSpc>
            </a:pPr>
            <a:r>
              <a:rPr lang="en-US" altLang="zh-CN" sz="3600" b="1" dirty="0">
                <a:solidFill>
                  <a:schemeClr val="bg1"/>
                </a:solidFill>
                <a:ea typeface="微软雅黑" panose="020B0503020204020204" pitchFamily="34" charset="-122"/>
              </a:rPr>
              <a:t>And He has made from one blood every nation of men to dwell on all the face of the earth, and has determined their </a:t>
            </a:r>
            <a:r>
              <a:rPr lang="en-US" altLang="zh-CN" sz="3600" b="1" dirty="0" err="1">
                <a:solidFill>
                  <a:schemeClr val="bg1"/>
                </a:solidFill>
                <a:ea typeface="微软雅黑" panose="020B0503020204020204" pitchFamily="34" charset="-122"/>
              </a:rPr>
              <a:t>preappointed</a:t>
            </a:r>
            <a:r>
              <a:rPr lang="en-US" altLang="zh-CN" sz="3600" b="1" dirty="0">
                <a:solidFill>
                  <a:schemeClr val="bg1"/>
                </a:solidFill>
                <a:ea typeface="微软雅黑" panose="020B0503020204020204" pitchFamily="34" charset="-122"/>
              </a:rPr>
              <a:t> times and the boundaries of their dwellings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3576582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使徒行传 </a:t>
            </a:r>
            <a:r>
              <a:rPr lang="en-US" altLang="zh-CN" sz="3600" b="1" u="sng" dirty="0">
                <a:solidFill>
                  <a:schemeClr val="bg1"/>
                </a:solidFill>
                <a:ea typeface="微软雅黑" panose="020B0503020204020204" pitchFamily="34" charset="-122"/>
              </a:rPr>
              <a:t>Acts 17:24-28】</a:t>
            </a:r>
          </a:p>
          <a:p>
            <a:pPr algn="l">
              <a:lnSpc>
                <a:spcPct val="114000"/>
              </a:lnSpc>
            </a:pPr>
            <a:r>
              <a:rPr lang="en-US" altLang="zh-CN" sz="3400" b="1" dirty="0" smtClean="0">
                <a:solidFill>
                  <a:schemeClr val="bg1"/>
                </a:solidFill>
                <a:ea typeface="微软雅黑" panose="020B0503020204020204" pitchFamily="34" charset="-122"/>
              </a:rPr>
              <a:t>27 </a:t>
            </a:r>
            <a:r>
              <a:rPr lang="zh-CN" altLang="en-US" sz="3400" b="1" dirty="0">
                <a:solidFill>
                  <a:schemeClr val="bg1"/>
                </a:solidFill>
                <a:ea typeface="微软雅黑" panose="020B0503020204020204" pitchFamily="34" charset="-122"/>
              </a:rPr>
              <a:t>要叫他们寻求　神，或者可以揣摩而得，其实祂离我们各人不远，</a:t>
            </a:r>
          </a:p>
          <a:p>
            <a:pPr algn="l">
              <a:lnSpc>
                <a:spcPct val="100000"/>
              </a:lnSpc>
            </a:pPr>
            <a:r>
              <a:rPr lang="en-US" altLang="zh-CN" sz="3400" b="1" dirty="0">
                <a:solidFill>
                  <a:schemeClr val="bg1"/>
                </a:solidFill>
                <a:ea typeface="微软雅黑" panose="020B0503020204020204" pitchFamily="34" charset="-122"/>
              </a:rPr>
              <a:t>so that they should seek the Lord, in the hope that they might grope for Him and find Him, though He is not far from each one of us</a:t>
            </a:r>
            <a:r>
              <a:rPr lang="en-US" altLang="zh-CN" sz="3400" b="1" dirty="0" smtClean="0">
                <a:solidFill>
                  <a:schemeClr val="bg1"/>
                </a:solidFill>
                <a:ea typeface="微软雅黑" panose="020B0503020204020204" pitchFamily="34" charset="-122"/>
              </a:rPr>
              <a:t>;</a:t>
            </a:r>
          </a:p>
          <a:p>
            <a:pPr algn="l">
              <a:lnSpc>
                <a:spcPct val="114000"/>
              </a:lnSpc>
            </a:pPr>
            <a:r>
              <a:rPr lang="en-US" altLang="zh-CN" sz="3400" b="1" dirty="0">
                <a:solidFill>
                  <a:schemeClr val="bg1"/>
                </a:solidFill>
                <a:ea typeface="微软雅黑" panose="020B0503020204020204" pitchFamily="34" charset="-122"/>
              </a:rPr>
              <a:t>28 </a:t>
            </a:r>
            <a:r>
              <a:rPr lang="zh-CN" altLang="en-US" sz="3400" b="1" dirty="0">
                <a:solidFill>
                  <a:schemeClr val="bg1"/>
                </a:solidFill>
                <a:ea typeface="微软雅黑" panose="020B0503020204020204" pitchFamily="34" charset="-122"/>
              </a:rPr>
              <a:t>我们生活、动作、存留，都在乎祂。就如你们作诗的，有人说：‘我们也是祂所生的。’</a:t>
            </a:r>
          </a:p>
          <a:p>
            <a:pPr algn="l">
              <a:lnSpc>
                <a:spcPct val="114000"/>
              </a:lnSpc>
            </a:pPr>
            <a:r>
              <a:rPr lang="en-US" altLang="zh-CN" sz="3400" b="1" dirty="0">
                <a:solidFill>
                  <a:schemeClr val="bg1"/>
                </a:solidFill>
                <a:ea typeface="微软雅黑" panose="020B0503020204020204" pitchFamily="34" charset="-122"/>
              </a:rPr>
              <a:t>for in Him we live and move and have our being, as also some of your own poets have said, ‘For we are also His offspring.’</a:t>
            </a:r>
          </a:p>
          <a:p>
            <a:pPr algn="l">
              <a:lnSpc>
                <a:spcPct val="114000"/>
              </a:lnSpc>
            </a:pP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00130381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1:19-22】</a:t>
            </a:r>
          </a:p>
          <a:p>
            <a:pPr algn="l">
              <a:lnSpc>
                <a:spcPct val="114000"/>
              </a:lnSpc>
            </a:pPr>
            <a:r>
              <a:rPr lang="en-US" altLang="zh-CN" sz="3200" b="1" dirty="0">
                <a:solidFill>
                  <a:schemeClr val="bg1"/>
                </a:solidFill>
                <a:ea typeface="微软雅黑" panose="020B0503020204020204" pitchFamily="34" charset="-122"/>
              </a:rPr>
              <a:t>19</a:t>
            </a:r>
            <a:r>
              <a:rPr lang="zh-CN" altLang="en-US" sz="3200" b="1" dirty="0">
                <a:solidFill>
                  <a:schemeClr val="bg1"/>
                </a:solidFill>
                <a:ea typeface="微软雅黑" panose="020B0503020204020204" pitchFamily="34" charset="-122"/>
              </a:rPr>
              <a:t>　神的事情，人所能知道的，原显明在人心里，因为　神已经给他们显明。</a:t>
            </a:r>
          </a:p>
          <a:p>
            <a:pPr algn="l">
              <a:lnSpc>
                <a:spcPct val="100000"/>
              </a:lnSpc>
            </a:pPr>
            <a:r>
              <a:rPr lang="en-US" altLang="zh-CN" sz="3200" b="1" dirty="0">
                <a:solidFill>
                  <a:schemeClr val="bg1"/>
                </a:solidFill>
                <a:ea typeface="微软雅黑" panose="020B0503020204020204" pitchFamily="34" charset="-122"/>
              </a:rPr>
              <a:t>because what may be known of God is manifest in them, for God has shown it to them.</a:t>
            </a:r>
          </a:p>
          <a:p>
            <a:pPr algn="l">
              <a:lnSpc>
                <a:spcPct val="114000"/>
              </a:lnSpc>
            </a:pPr>
            <a:r>
              <a:rPr lang="en-US" altLang="zh-CN" sz="3200" b="1" dirty="0">
                <a:solidFill>
                  <a:schemeClr val="bg1"/>
                </a:solidFill>
                <a:ea typeface="微软雅黑" panose="020B0503020204020204" pitchFamily="34" charset="-122"/>
              </a:rPr>
              <a:t>20 </a:t>
            </a:r>
            <a:r>
              <a:rPr lang="zh-CN" altLang="en-US" sz="3200" b="1" dirty="0">
                <a:solidFill>
                  <a:schemeClr val="bg1"/>
                </a:solidFill>
                <a:ea typeface="微软雅黑" panose="020B0503020204020204" pitchFamily="34" charset="-122"/>
              </a:rPr>
              <a:t>自从造天地以来，　神的永能和神性是明明可知的，虽是眼不能见，但藉着所造之物就可以晓得，叫人无可推诿</a:t>
            </a:r>
            <a:r>
              <a:rPr lang="zh-CN" altLang="en-US" sz="3200" b="1" dirty="0" smtClean="0">
                <a:solidFill>
                  <a:schemeClr val="bg1"/>
                </a:solidFill>
                <a:ea typeface="微软雅黑" panose="020B0503020204020204" pitchFamily="34" charset="-122"/>
              </a:rPr>
              <a:t>。 </a:t>
            </a:r>
            <a:r>
              <a:rPr lang="en-US" altLang="zh-CN" sz="3200" b="1" dirty="0" smtClean="0">
                <a:solidFill>
                  <a:schemeClr val="bg1"/>
                </a:solidFill>
                <a:ea typeface="微软雅黑" panose="020B0503020204020204" pitchFamily="34" charset="-122"/>
              </a:rPr>
              <a:t>For </a:t>
            </a:r>
            <a:r>
              <a:rPr lang="en-US" altLang="zh-CN" sz="3200" b="1" dirty="0">
                <a:solidFill>
                  <a:schemeClr val="bg1"/>
                </a:solidFill>
                <a:ea typeface="微软雅黑" panose="020B0503020204020204" pitchFamily="34" charset="-122"/>
              </a:rPr>
              <a:t>since the creation of the world </a:t>
            </a:r>
            <a:r>
              <a:rPr lang="en-US" altLang="zh-CN" sz="3100" b="1" dirty="0">
                <a:solidFill>
                  <a:schemeClr val="bg1"/>
                </a:solidFill>
                <a:ea typeface="微软雅黑" panose="020B0503020204020204" pitchFamily="34" charset="-122"/>
              </a:rPr>
              <a:t>His invisible attributes are clearly seen, being understood by the things that are made, even His eternal power and Godhead, so that they are without excuse,</a:t>
            </a:r>
            <a:endParaRPr lang="en-US" altLang="zh-CN" sz="31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1930252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1:19-22】</a:t>
            </a:r>
          </a:p>
          <a:p>
            <a:pPr algn="l">
              <a:lnSpc>
                <a:spcPct val="114000"/>
              </a:lnSpc>
            </a:pPr>
            <a:r>
              <a:rPr lang="en-US" altLang="zh-CN" sz="3400" b="1" dirty="0">
                <a:solidFill>
                  <a:schemeClr val="bg1"/>
                </a:solidFill>
                <a:ea typeface="微软雅黑" panose="020B0503020204020204" pitchFamily="34" charset="-122"/>
              </a:rPr>
              <a:t>21 </a:t>
            </a:r>
            <a:r>
              <a:rPr lang="zh-CN" altLang="en-US" sz="3400" b="1" dirty="0">
                <a:solidFill>
                  <a:schemeClr val="bg1"/>
                </a:solidFill>
                <a:ea typeface="微软雅黑" panose="020B0503020204020204" pitchFamily="34" charset="-122"/>
              </a:rPr>
              <a:t>因为，他们虽然知道　神，却不当作　神荣耀祂，也不感谢祂。他们的思念变为虚妄，无知的心就昏暗了。</a:t>
            </a:r>
          </a:p>
          <a:p>
            <a:pPr algn="l">
              <a:lnSpc>
                <a:spcPct val="114000"/>
              </a:lnSpc>
            </a:pPr>
            <a:r>
              <a:rPr lang="en-US" altLang="zh-CN" sz="3400" b="1" dirty="0">
                <a:solidFill>
                  <a:schemeClr val="bg1"/>
                </a:solidFill>
                <a:ea typeface="微软雅黑" panose="020B0503020204020204" pitchFamily="34" charset="-122"/>
              </a:rPr>
              <a:t>because, although they knew God, they did not glorify Him as God, nor were thankful, but became futile in their thoughts, and their foolish hearts were darkened.</a:t>
            </a:r>
          </a:p>
          <a:p>
            <a:pPr algn="l">
              <a:lnSpc>
                <a:spcPct val="114000"/>
              </a:lnSpc>
            </a:pPr>
            <a:r>
              <a:rPr lang="en-US" altLang="zh-CN" sz="3400" b="1" dirty="0">
                <a:solidFill>
                  <a:schemeClr val="bg1"/>
                </a:solidFill>
                <a:ea typeface="微软雅黑" panose="020B0503020204020204" pitchFamily="34" charset="-122"/>
              </a:rPr>
              <a:t>22 </a:t>
            </a:r>
            <a:r>
              <a:rPr lang="zh-CN" altLang="en-US" sz="3400" b="1" dirty="0">
                <a:solidFill>
                  <a:schemeClr val="bg1"/>
                </a:solidFill>
                <a:ea typeface="微软雅黑" panose="020B0503020204020204" pitchFamily="34" charset="-122"/>
              </a:rPr>
              <a:t>自称为聪明，反成了愚拙；</a:t>
            </a:r>
          </a:p>
          <a:p>
            <a:pPr algn="l">
              <a:lnSpc>
                <a:spcPct val="114000"/>
              </a:lnSpc>
            </a:pPr>
            <a:r>
              <a:rPr lang="en-US" altLang="zh-CN" sz="3400" b="1" dirty="0">
                <a:solidFill>
                  <a:schemeClr val="bg1"/>
                </a:solidFill>
                <a:ea typeface="微软雅黑" panose="020B0503020204020204" pitchFamily="34" charset="-122"/>
              </a:rPr>
              <a:t>Professing to be wise, they became fools,</a:t>
            </a:r>
          </a:p>
        </p:txBody>
      </p:sp>
    </p:spTree>
    <p:extLst>
      <p:ext uri="{BB962C8B-B14F-4D97-AF65-F5344CB8AC3E}">
        <p14:creationId xmlns:p14="http://schemas.microsoft.com/office/powerpoint/2010/main" val="26072042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3:10-12】</a:t>
            </a:r>
          </a:p>
          <a:p>
            <a:pPr algn="l">
              <a:lnSpc>
                <a:spcPct val="114000"/>
              </a:lnSpc>
            </a:pPr>
            <a:r>
              <a:rPr lang="en-US" altLang="zh-CN" sz="3200" b="1" dirty="0">
                <a:solidFill>
                  <a:schemeClr val="bg1"/>
                </a:solidFill>
                <a:ea typeface="微软雅黑" panose="020B0503020204020204" pitchFamily="34" charset="-122"/>
              </a:rPr>
              <a:t>10 </a:t>
            </a:r>
            <a:r>
              <a:rPr lang="zh-CN" altLang="en-US" sz="3200" b="1" dirty="0">
                <a:solidFill>
                  <a:schemeClr val="bg1"/>
                </a:solidFill>
                <a:ea typeface="微软雅黑" panose="020B0503020204020204" pitchFamily="34" charset="-122"/>
              </a:rPr>
              <a:t>就如经上所记：“没有义人，连一个也没有；</a:t>
            </a:r>
          </a:p>
          <a:p>
            <a:pPr algn="l">
              <a:lnSpc>
                <a:spcPct val="114000"/>
              </a:lnSpc>
            </a:pPr>
            <a:r>
              <a:rPr lang="en-US" altLang="zh-CN" sz="3200" b="1" dirty="0">
                <a:solidFill>
                  <a:schemeClr val="bg1"/>
                </a:solidFill>
                <a:ea typeface="微软雅黑" panose="020B0503020204020204" pitchFamily="34" charset="-122"/>
              </a:rPr>
              <a:t>As it is written: "There is none righteous, no, not one;</a:t>
            </a:r>
          </a:p>
          <a:p>
            <a:pPr algn="l">
              <a:lnSpc>
                <a:spcPct val="114000"/>
              </a:lnSpc>
            </a:pPr>
            <a:r>
              <a:rPr lang="en-US" altLang="zh-CN" sz="3200" b="1" dirty="0">
                <a:solidFill>
                  <a:schemeClr val="bg1"/>
                </a:solidFill>
                <a:ea typeface="微软雅黑" panose="020B0503020204020204" pitchFamily="34" charset="-122"/>
              </a:rPr>
              <a:t>11 </a:t>
            </a:r>
            <a:r>
              <a:rPr lang="zh-CN" altLang="en-US" sz="3200" b="1" dirty="0">
                <a:solidFill>
                  <a:schemeClr val="bg1"/>
                </a:solidFill>
                <a:ea typeface="微软雅黑" panose="020B0503020204020204" pitchFamily="34" charset="-122"/>
              </a:rPr>
              <a:t>没有明白的，没有寻求　神的；</a:t>
            </a:r>
          </a:p>
          <a:p>
            <a:pPr algn="l">
              <a:lnSpc>
                <a:spcPct val="114000"/>
              </a:lnSpc>
            </a:pPr>
            <a:r>
              <a:rPr lang="en-US" altLang="zh-CN" sz="3200" b="1" dirty="0">
                <a:solidFill>
                  <a:schemeClr val="bg1"/>
                </a:solidFill>
                <a:ea typeface="微软雅黑" panose="020B0503020204020204" pitchFamily="34" charset="-122"/>
              </a:rPr>
              <a:t>There is none who understands; There is none who seeks after God.</a:t>
            </a:r>
          </a:p>
          <a:p>
            <a:pPr algn="l">
              <a:lnSpc>
                <a:spcPct val="114000"/>
              </a:lnSpc>
            </a:pPr>
            <a:r>
              <a:rPr lang="en-US" altLang="zh-CN" sz="3200" b="1" dirty="0">
                <a:solidFill>
                  <a:schemeClr val="bg1"/>
                </a:solidFill>
                <a:ea typeface="微软雅黑" panose="020B0503020204020204" pitchFamily="34" charset="-122"/>
              </a:rPr>
              <a:t>12 </a:t>
            </a:r>
            <a:r>
              <a:rPr lang="zh-CN" altLang="en-US" sz="3200" b="1" dirty="0">
                <a:solidFill>
                  <a:schemeClr val="bg1"/>
                </a:solidFill>
                <a:ea typeface="微软雅黑" panose="020B0503020204020204" pitchFamily="34" charset="-122"/>
              </a:rPr>
              <a:t>都是偏离正路，一同变为无用。没有行善的，连一个也没有。</a:t>
            </a:r>
          </a:p>
          <a:p>
            <a:pPr algn="l">
              <a:lnSpc>
                <a:spcPct val="114000"/>
              </a:lnSpc>
            </a:pPr>
            <a:r>
              <a:rPr lang="en-US" altLang="zh-CN" sz="3200" b="1" dirty="0">
                <a:solidFill>
                  <a:schemeClr val="bg1"/>
                </a:solidFill>
                <a:ea typeface="微软雅黑" panose="020B0503020204020204" pitchFamily="34" charset="-122"/>
              </a:rPr>
              <a:t>They have all turned aside; They have together become unprofitable; There is none who does good, no, not one."</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28144610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约书亚记 </a:t>
            </a:r>
            <a:r>
              <a:rPr lang="en-US" altLang="zh-CN" sz="3600" b="1" u="sng" dirty="0">
                <a:solidFill>
                  <a:schemeClr val="bg1"/>
                </a:solidFill>
                <a:ea typeface="微软雅黑" panose="020B0503020204020204" pitchFamily="34" charset="-122"/>
              </a:rPr>
              <a:t>Joshua 5:13-15】</a:t>
            </a:r>
          </a:p>
          <a:p>
            <a:pPr algn="l">
              <a:lnSpc>
                <a:spcPct val="114000"/>
              </a:lnSpc>
            </a:pPr>
            <a:r>
              <a:rPr lang="en-US" altLang="zh-CN" sz="3600" b="1" dirty="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约书亚靠近耶利哥的时候，举目观看，不料，有一个人手里有拔出来的刀，对面站立。约书亚到他那里，问他说：“你是帮助我们呢？是帮助我们敌人呢？” </a:t>
            </a:r>
          </a:p>
          <a:p>
            <a:pPr algn="l">
              <a:lnSpc>
                <a:spcPct val="100000"/>
              </a:lnSpc>
            </a:pPr>
            <a:r>
              <a:rPr lang="en-US" altLang="zh-CN" sz="3600" b="1" dirty="0">
                <a:solidFill>
                  <a:schemeClr val="bg1"/>
                </a:solidFill>
                <a:ea typeface="微软雅黑" panose="020B0503020204020204" pitchFamily="34" charset="-122"/>
              </a:rPr>
              <a:t>And it came to pass, when Joshua was by Jericho, that he lifted his eyes and looked, and behold, a Man stood opposite him with His sword drawn in His hand. And Joshua went to Him and said to Him, “Are You for us or for our adversaries?”</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512022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约书亚记 </a:t>
            </a:r>
            <a:r>
              <a:rPr lang="en-US" altLang="zh-CN" sz="3600" b="1" u="sng" dirty="0">
                <a:solidFill>
                  <a:schemeClr val="bg1"/>
                </a:solidFill>
                <a:ea typeface="微软雅黑" panose="020B0503020204020204" pitchFamily="34" charset="-122"/>
              </a:rPr>
              <a:t>Joshua 5:13-15】</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他回答说：“不是的，我来是要作耶和华军队的元帅。”约书亚就俯伏在地下拜，说：“我主有什么话吩咐仆人？” </a:t>
            </a:r>
          </a:p>
          <a:p>
            <a:pPr algn="l">
              <a:lnSpc>
                <a:spcPct val="114000"/>
              </a:lnSpc>
            </a:pPr>
            <a:r>
              <a:rPr lang="en-US" altLang="zh-CN" sz="3600" b="1" dirty="0">
                <a:solidFill>
                  <a:schemeClr val="bg1"/>
                </a:solidFill>
                <a:ea typeface="微软雅黑" panose="020B0503020204020204" pitchFamily="34" charset="-122"/>
              </a:rPr>
              <a:t>So He said, “No, but as Commander of the army of the Lord I have now </a:t>
            </a:r>
            <a:r>
              <a:rPr lang="en-US" altLang="zh-CN" sz="3600" b="1" dirty="0" err="1">
                <a:solidFill>
                  <a:schemeClr val="bg1"/>
                </a:solidFill>
                <a:ea typeface="微软雅黑" panose="020B0503020204020204" pitchFamily="34" charset="-122"/>
              </a:rPr>
              <a:t>come.”And</a:t>
            </a:r>
            <a:r>
              <a:rPr lang="en-US" altLang="zh-CN" sz="3600" b="1" dirty="0">
                <a:solidFill>
                  <a:schemeClr val="bg1"/>
                </a:solidFill>
                <a:ea typeface="微软雅黑" panose="020B0503020204020204" pitchFamily="34" charset="-122"/>
              </a:rPr>
              <a:t> Joshua fell on his face to the earth and worshiped, and said to Him, “What does my Lord say to His servant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444108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约书亚记 </a:t>
            </a:r>
            <a:r>
              <a:rPr lang="en-US" altLang="zh-CN" sz="3600" b="1" u="sng" dirty="0">
                <a:solidFill>
                  <a:schemeClr val="bg1"/>
                </a:solidFill>
                <a:ea typeface="微软雅黑" panose="020B0503020204020204" pitchFamily="34" charset="-122"/>
              </a:rPr>
              <a:t>Joshua 5:13-15】</a:t>
            </a:r>
          </a:p>
          <a:p>
            <a:pPr algn="l">
              <a:lnSpc>
                <a:spcPct val="114000"/>
              </a:lnSpc>
            </a:pPr>
            <a:r>
              <a:rPr lang="en-US" altLang="zh-CN" sz="3600" b="1" dirty="0" smtClean="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耶和华军队的元帅对约书亚说：“把你脚上的鞋脱下来，因为你所站的地方是圣的。”约书亚就照着行了。</a:t>
            </a:r>
          </a:p>
          <a:p>
            <a:pPr algn="l">
              <a:lnSpc>
                <a:spcPct val="114000"/>
              </a:lnSpc>
            </a:pPr>
            <a:r>
              <a:rPr lang="en-US" altLang="zh-CN" sz="3600" b="1" dirty="0">
                <a:solidFill>
                  <a:schemeClr val="bg1"/>
                </a:solidFill>
                <a:ea typeface="微软雅黑" panose="020B0503020204020204" pitchFamily="34" charset="-122"/>
              </a:rPr>
              <a:t>Then the Commander of the Lord’s army said to Joshua, “Take your sandal off your foot, for the place where you stand is holy.” And Joshua did so.</a:t>
            </a:r>
          </a:p>
        </p:txBody>
      </p:sp>
    </p:spTree>
    <p:extLst>
      <p:ext uri="{BB962C8B-B14F-4D97-AF65-F5344CB8AC3E}">
        <p14:creationId xmlns:p14="http://schemas.microsoft.com/office/powerpoint/2010/main" val="174789914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7:36-50】</a:t>
            </a:r>
          </a:p>
          <a:p>
            <a:pPr algn="l">
              <a:lnSpc>
                <a:spcPct val="114000"/>
              </a:lnSpc>
            </a:pPr>
            <a:r>
              <a:rPr lang="en-US" altLang="zh-CN" sz="3400" b="1" dirty="0">
                <a:solidFill>
                  <a:schemeClr val="bg1"/>
                </a:solidFill>
                <a:ea typeface="微软雅黑" panose="020B0503020204020204" pitchFamily="34" charset="-122"/>
              </a:rPr>
              <a:t>36 </a:t>
            </a:r>
            <a:r>
              <a:rPr lang="zh-CN" altLang="en-US" sz="3400" b="1" dirty="0">
                <a:solidFill>
                  <a:schemeClr val="bg1"/>
                </a:solidFill>
                <a:ea typeface="微软雅黑" panose="020B0503020204020204" pitchFamily="34" charset="-122"/>
              </a:rPr>
              <a:t>有一个法利赛人请耶稣和他吃饭，耶稣就到法利赛人家里去坐席</a:t>
            </a:r>
            <a:r>
              <a:rPr lang="zh-CN" altLang="en-US" sz="3400" b="1" dirty="0" smtClean="0">
                <a:solidFill>
                  <a:schemeClr val="bg1"/>
                </a:solidFill>
                <a:ea typeface="微软雅黑" panose="020B0503020204020204" pitchFamily="34" charset="-122"/>
              </a:rPr>
              <a:t>。 </a:t>
            </a:r>
            <a:r>
              <a:rPr lang="en-US" altLang="zh-CN" sz="3400" b="1" dirty="0" smtClean="0">
                <a:solidFill>
                  <a:schemeClr val="bg1"/>
                </a:solidFill>
                <a:ea typeface="微软雅黑" panose="020B0503020204020204" pitchFamily="34" charset="-122"/>
              </a:rPr>
              <a:t>Then </a:t>
            </a:r>
            <a:r>
              <a:rPr lang="en-US" altLang="zh-CN" sz="3400" b="1" dirty="0">
                <a:solidFill>
                  <a:schemeClr val="bg1"/>
                </a:solidFill>
                <a:ea typeface="微软雅黑" panose="020B0503020204020204" pitchFamily="34" charset="-122"/>
              </a:rPr>
              <a:t>one of the Pharisees asked Him to eat with him. And He went to the Pharisee’s house, and sat down to eat.</a:t>
            </a:r>
          </a:p>
          <a:p>
            <a:pPr algn="l">
              <a:lnSpc>
                <a:spcPct val="114000"/>
              </a:lnSpc>
            </a:pPr>
            <a:r>
              <a:rPr lang="en-US" altLang="zh-CN" sz="3400" b="1" dirty="0">
                <a:solidFill>
                  <a:schemeClr val="bg1"/>
                </a:solidFill>
                <a:ea typeface="微软雅黑" panose="020B0503020204020204" pitchFamily="34" charset="-122"/>
              </a:rPr>
              <a:t>37 </a:t>
            </a:r>
            <a:r>
              <a:rPr lang="zh-CN" altLang="en-US" sz="3400" b="1" dirty="0">
                <a:solidFill>
                  <a:schemeClr val="bg1"/>
                </a:solidFill>
                <a:ea typeface="微软雅黑" panose="020B0503020204020204" pitchFamily="34" charset="-122"/>
              </a:rPr>
              <a:t>那城里有一个女人，是个罪人，知道耶稣在法利赛人家里坐席，就拿着盛香膏的玉瓶，</a:t>
            </a:r>
          </a:p>
          <a:p>
            <a:pPr algn="l">
              <a:lnSpc>
                <a:spcPct val="100000"/>
              </a:lnSpc>
            </a:pPr>
            <a:r>
              <a:rPr lang="en-US" altLang="zh-CN" sz="3400" b="1" dirty="0">
                <a:solidFill>
                  <a:schemeClr val="bg1"/>
                </a:solidFill>
                <a:ea typeface="微软雅黑" panose="020B0503020204020204" pitchFamily="34" charset="-122"/>
              </a:rPr>
              <a:t>And behold, a woman in the city who was a sinner, when she knew that Jesus sat at the table in the Pharisee’s house, brought an alabaster flask of fragrant oil,</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84852437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7:36-50】</a:t>
            </a:r>
          </a:p>
          <a:p>
            <a:pPr algn="l">
              <a:lnSpc>
                <a:spcPct val="114000"/>
              </a:lnSpc>
            </a:pPr>
            <a:r>
              <a:rPr lang="en-US" altLang="zh-CN" sz="3400" b="1" dirty="0">
                <a:solidFill>
                  <a:schemeClr val="bg1"/>
                </a:solidFill>
                <a:ea typeface="微软雅黑" panose="020B0503020204020204" pitchFamily="34" charset="-122"/>
              </a:rPr>
              <a:t>38 </a:t>
            </a:r>
            <a:r>
              <a:rPr lang="zh-CN" altLang="en-US" sz="3400" b="1" dirty="0">
                <a:solidFill>
                  <a:schemeClr val="bg1"/>
                </a:solidFill>
                <a:ea typeface="微软雅黑" panose="020B0503020204020204" pitchFamily="34" charset="-122"/>
              </a:rPr>
              <a:t>站在耶稣背后，挨着祂的脚哭。眼泪湿了耶稣的脚，就用自己的头发擦干，又用嘴连连亲祂的脚，把香膏抹上。</a:t>
            </a:r>
          </a:p>
          <a:p>
            <a:pPr algn="l">
              <a:lnSpc>
                <a:spcPct val="114000"/>
              </a:lnSpc>
            </a:pPr>
            <a:r>
              <a:rPr lang="en-US" altLang="zh-CN" sz="3400" b="1" dirty="0">
                <a:solidFill>
                  <a:schemeClr val="bg1"/>
                </a:solidFill>
                <a:ea typeface="微软雅黑" panose="020B0503020204020204" pitchFamily="34" charset="-122"/>
              </a:rPr>
              <a:t>and stood at His feet behind Him weeping; and she began to wash His feet with her tears, and wiped them with the hair of her head; and she kissed His feet and anointed them with the fragrant oil</a:t>
            </a:r>
            <a:r>
              <a:rPr lang="en-US" altLang="zh-CN" sz="3400" b="1" dirty="0" smtClean="0">
                <a:solidFill>
                  <a:schemeClr val="bg1"/>
                </a:solidFill>
                <a:ea typeface="微软雅黑" panose="020B0503020204020204" pitchFamily="34" charset="-122"/>
              </a:rPr>
              <a:t>.</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078212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2:5-18】</a:t>
            </a:r>
          </a:p>
          <a:p>
            <a:pPr algn="l">
              <a:lnSpc>
                <a:spcPct val="114000"/>
              </a:lnSpc>
            </a:pPr>
            <a:r>
              <a:rPr lang="en-US" altLang="zh-CN" sz="3600" b="1" dirty="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惟独见那成为比天使小一点的耶稣（或作“惟独见耶稣暂时比天使小”），因为受死的苦，就得了尊贵、荣耀为冠冕，叫祂因着　神的恩，为人人尝了死味。</a:t>
            </a:r>
          </a:p>
          <a:p>
            <a:pPr algn="l">
              <a:lnSpc>
                <a:spcPct val="114000"/>
              </a:lnSpc>
            </a:pPr>
            <a:r>
              <a:rPr lang="en-US" altLang="zh-CN" sz="3600" b="1" dirty="0">
                <a:solidFill>
                  <a:schemeClr val="bg1"/>
                </a:solidFill>
                <a:ea typeface="微软雅黑" panose="020B0503020204020204" pitchFamily="34" charset="-122"/>
              </a:rPr>
              <a:t>But we see Jesus, who was made a little lower than the angels, for the suffering of death crowned with glory and honor, that He, by the grace of God, might taste death for everyone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87944097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7:36-50】</a:t>
            </a:r>
          </a:p>
          <a:p>
            <a:pPr algn="l">
              <a:lnSpc>
                <a:spcPct val="114000"/>
              </a:lnSpc>
            </a:pPr>
            <a:r>
              <a:rPr lang="en-US" altLang="zh-CN" sz="3400" b="1" dirty="0">
                <a:solidFill>
                  <a:schemeClr val="bg1"/>
                </a:solidFill>
                <a:ea typeface="微软雅黑" panose="020B0503020204020204" pitchFamily="34" charset="-122"/>
              </a:rPr>
              <a:t>39 </a:t>
            </a:r>
            <a:r>
              <a:rPr lang="zh-CN" altLang="en-US" sz="3400" b="1" dirty="0">
                <a:solidFill>
                  <a:schemeClr val="bg1"/>
                </a:solidFill>
                <a:ea typeface="微软雅黑" panose="020B0503020204020204" pitchFamily="34" charset="-122"/>
              </a:rPr>
              <a:t>请耶稣的法利赛人看见这事，心里说：“这人若是先知，必知道摸祂的是谁，是个怎样的女人，乃是个罪人。” </a:t>
            </a:r>
          </a:p>
          <a:p>
            <a:pPr algn="l">
              <a:lnSpc>
                <a:spcPct val="114000"/>
              </a:lnSpc>
            </a:pPr>
            <a:r>
              <a:rPr lang="en-US" altLang="zh-CN" sz="3400" b="1" dirty="0">
                <a:solidFill>
                  <a:schemeClr val="bg1"/>
                </a:solidFill>
                <a:ea typeface="微软雅黑" panose="020B0503020204020204" pitchFamily="34" charset="-122"/>
              </a:rPr>
              <a:t>Now when the Pharisee who had invited Him saw this, he spoke to himself, saying, “This Man, if He were a prophet, would know who and what manner of woman this is who is touching Him, for she is a sinner</a:t>
            </a:r>
            <a:r>
              <a:rPr lang="en-US" altLang="zh-CN" sz="3400" b="1" dirty="0" smtClean="0">
                <a:solidFill>
                  <a:schemeClr val="bg1"/>
                </a:solidFill>
                <a:ea typeface="微软雅黑" panose="020B0503020204020204" pitchFamily="34" charset="-122"/>
              </a:rPr>
              <a:t>.”</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6012090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7:36-50】</a:t>
            </a:r>
          </a:p>
          <a:p>
            <a:pPr algn="l">
              <a:lnSpc>
                <a:spcPct val="114000"/>
              </a:lnSpc>
            </a:pPr>
            <a:r>
              <a:rPr lang="en-US" altLang="zh-CN" sz="3400" b="1" dirty="0">
                <a:solidFill>
                  <a:schemeClr val="bg1"/>
                </a:solidFill>
                <a:ea typeface="微软雅黑" panose="020B0503020204020204" pitchFamily="34" charset="-122"/>
              </a:rPr>
              <a:t>40 </a:t>
            </a:r>
            <a:r>
              <a:rPr lang="zh-CN" altLang="en-US" sz="3400" b="1" dirty="0">
                <a:solidFill>
                  <a:schemeClr val="bg1"/>
                </a:solidFill>
                <a:ea typeface="微软雅黑" panose="020B0503020204020204" pitchFamily="34" charset="-122"/>
              </a:rPr>
              <a:t>耶稣对他说：“西门，我有句话要对你说。”西门说：“夫子，请说。” </a:t>
            </a:r>
          </a:p>
          <a:p>
            <a:pPr algn="l">
              <a:lnSpc>
                <a:spcPct val="114000"/>
              </a:lnSpc>
            </a:pPr>
            <a:r>
              <a:rPr lang="en-US" altLang="zh-CN" sz="3400" b="1" dirty="0">
                <a:solidFill>
                  <a:schemeClr val="bg1"/>
                </a:solidFill>
                <a:ea typeface="微软雅黑" panose="020B0503020204020204" pitchFamily="34" charset="-122"/>
              </a:rPr>
              <a:t>And Jesus answered and said to him, “Simon, I have something to say to </a:t>
            </a:r>
            <a:r>
              <a:rPr lang="en-US" altLang="zh-CN" sz="3400" b="1" dirty="0" err="1">
                <a:solidFill>
                  <a:schemeClr val="bg1"/>
                </a:solidFill>
                <a:ea typeface="微软雅黑" panose="020B0503020204020204" pitchFamily="34" charset="-122"/>
              </a:rPr>
              <a:t>you.”So</a:t>
            </a:r>
            <a:r>
              <a:rPr lang="en-US" altLang="zh-CN" sz="3400" b="1" dirty="0">
                <a:solidFill>
                  <a:schemeClr val="bg1"/>
                </a:solidFill>
                <a:ea typeface="微软雅黑" panose="020B0503020204020204" pitchFamily="34" charset="-122"/>
              </a:rPr>
              <a:t> he said, “Teacher, say it.”</a:t>
            </a:r>
          </a:p>
          <a:p>
            <a:pPr algn="l">
              <a:lnSpc>
                <a:spcPct val="114000"/>
              </a:lnSpc>
            </a:pPr>
            <a:r>
              <a:rPr lang="en-US" altLang="zh-CN" sz="3400" b="1" dirty="0">
                <a:solidFill>
                  <a:schemeClr val="bg1"/>
                </a:solidFill>
                <a:ea typeface="微软雅黑" panose="020B0503020204020204" pitchFamily="34" charset="-122"/>
              </a:rPr>
              <a:t>41 </a:t>
            </a:r>
            <a:r>
              <a:rPr lang="zh-CN" altLang="en-US" sz="3400" b="1" dirty="0">
                <a:solidFill>
                  <a:schemeClr val="bg1"/>
                </a:solidFill>
                <a:ea typeface="微软雅黑" panose="020B0503020204020204" pitchFamily="34" charset="-122"/>
              </a:rPr>
              <a:t>耶稣说：“一个债主有两个人欠他的债：一个欠五十两银子，一个欠五两银子。</a:t>
            </a:r>
          </a:p>
          <a:p>
            <a:pPr algn="l">
              <a:lnSpc>
                <a:spcPct val="114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There was a certain creditor who had two debtors. One owed five hundred denarii, and the other fifty</a:t>
            </a:r>
            <a:r>
              <a:rPr lang="en-US" altLang="zh-CN" sz="3400" b="1" dirty="0" smtClean="0">
                <a:solidFill>
                  <a:schemeClr val="bg1"/>
                </a:solidFill>
                <a:ea typeface="微软雅黑" panose="020B0503020204020204" pitchFamily="34" charset="-122"/>
              </a:rPr>
              <a:t>.</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4735721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7:36-50】</a:t>
            </a:r>
          </a:p>
          <a:p>
            <a:pPr algn="l">
              <a:lnSpc>
                <a:spcPct val="114000"/>
              </a:lnSpc>
            </a:pPr>
            <a:r>
              <a:rPr lang="en-US" altLang="zh-CN" sz="3400" b="1" dirty="0">
                <a:solidFill>
                  <a:schemeClr val="bg1"/>
                </a:solidFill>
                <a:ea typeface="微软雅黑" panose="020B0503020204020204" pitchFamily="34" charset="-122"/>
              </a:rPr>
              <a:t>42 </a:t>
            </a:r>
            <a:r>
              <a:rPr lang="zh-CN" altLang="en-US" sz="3400" b="1" dirty="0">
                <a:solidFill>
                  <a:schemeClr val="bg1"/>
                </a:solidFill>
                <a:ea typeface="微软雅黑" panose="020B0503020204020204" pitchFamily="34" charset="-122"/>
              </a:rPr>
              <a:t>因为他们无力偿还，债主就开恩免了他们两个人的债。这两个人哪一个更爱他呢？” </a:t>
            </a:r>
          </a:p>
          <a:p>
            <a:pPr algn="l">
              <a:lnSpc>
                <a:spcPct val="114000"/>
              </a:lnSpc>
            </a:pPr>
            <a:r>
              <a:rPr lang="en-US" altLang="zh-CN" sz="3400" b="1" dirty="0">
                <a:solidFill>
                  <a:schemeClr val="bg1"/>
                </a:solidFill>
                <a:ea typeface="微软雅黑" panose="020B0503020204020204" pitchFamily="34" charset="-122"/>
              </a:rPr>
              <a:t>And when they had nothing with which to repay, he freely forgave them both. Tell Me, therefore, which of them will love him more?”</a:t>
            </a:r>
          </a:p>
          <a:p>
            <a:pPr algn="l">
              <a:lnSpc>
                <a:spcPct val="114000"/>
              </a:lnSpc>
            </a:pPr>
            <a:r>
              <a:rPr lang="en-US" altLang="zh-CN" sz="3400" b="1" dirty="0">
                <a:solidFill>
                  <a:schemeClr val="bg1"/>
                </a:solidFill>
                <a:ea typeface="微软雅黑" panose="020B0503020204020204" pitchFamily="34" charset="-122"/>
              </a:rPr>
              <a:t>43 </a:t>
            </a:r>
            <a:r>
              <a:rPr lang="zh-CN" altLang="en-US" sz="3400" b="1" dirty="0">
                <a:solidFill>
                  <a:schemeClr val="bg1"/>
                </a:solidFill>
                <a:ea typeface="微软雅黑" panose="020B0503020204020204" pitchFamily="34" charset="-122"/>
              </a:rPr>
              <a:t>西门回答说：“我想是那多得恩免的人。”耶稣说：“你断的不错。” </a:t>
            </a:r>
          </a:p>
          <a:p>
            <a:pPr algn="l">
              <a:lnSpc>
                <a:spcPct val="100000"/>
              </a:lnSpc>
            </a:pPr>
            <a:r>
              <a:rPr lang="en-US" altLang="zh-CN" sz="3400" b="1" dirty="0">
                <a:solidFill>
                  <a:schemeClr val="bg1"/>
                </a:solidFill>
                <a:ea typeface="微软雅黑" panose="020B0503020204020204" pitchFamily="34" charset="-122"/>
              </a:rPr>
              <a:t>Simon answered and said, “I suppose the one whom he forgave more</a:t>
            </a:r>
            <a:r>
              <a:rPr lang="en-US" altLang="zh-CN" sz="3400" b="1" dirty="0" smtClean="0">
                <a:solidFill>
                  <a:schemeClr val="bg1"/>
                </a:solidFill>
                <a:ea typeface="微软雅黑" panose="020B0503020204020204" pitchFamily="34" charset="-122"/>
              </a:rPr>
              <a:t>.” And </a:t>
            </a:r>
            <a:r>
              <a:rPr lang="en-US" altLang="zh-CN" sz="3400" b="1" dirty="0">
                <a:solidFill>
                  <a:schemeClr val="bg1"/>
                </a:solidFill>
                <a:ea typeface="微软雅黑" panose="020B0503020204020204" pitchFamily="34" charset="-122"/>
              </a:rPr>
              <a:t>He said to him, “You have rightly judged.”</a:t>
            </a:r>
          </a:p>
        </p:txBody>
      </p:sp>
    </p:spTree>
    <p:extLst>
      <p:ext uri="{BB962C8B-B14F-4D97-AF65-F5344CB8AC3E}">
        <p14:creationId xmlns:p14="http://schemas.microsoft.com/office/powerpoint/2010/main" val="275824097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7:36-50】</a:t>
            </a:r>
          </a:p>
          <a:p>
            <a:pPr algn="l">
              <a:lnSpc>
                <a:spcPct val="114000"/>
              </a:lnSpc>
            </a:pPr>
            <a:r>
              <a:rPr lang="en-US" altLang="zh-CN" sz="3400" b="1" dirty="0">
                <a:solidFill>
                  <a:schemeClr val="bg1"/>
                </a:solidFill>
                <a:ea typeface="微软雅黑" panose="020B0503020204020204" pitchFamily="34" charset="-122"/>
              </a:rPr>
              <a:t>44 </a:t>
            </a:r>
            <a:r>
              <a:rPr lang="zh-CN" altLang="en-US" sz="3400" b="1" dirty="0">
                <a:solidFill>
                  <a:schemeClr val="bg1"/>
                </a:solidFill>
                <a:ea typeface="微软雅黑" panose="020B0503020204020204" pitchFamily="34" charset="-122"/>
              </a:rPr>
              <a:t>于是转过来向着那女人，便对西门说：“你看见这女人吗？我进了你的家，你没有给我水洗脚，但这女人用眼泪湿了我的脚，用头发擦干；</a:t>
            </a:r>
          </a:p>
          <a:p>
            <a:pPr algn="l">
              <a:lnSpc>
                <a:spcPct val="114000"/>
              </a:lnSpc>
            </a:pPr>
            <a:r>
              <a:rPr lang="en-US" altLang="zh-CN" sz="3400" b="1" dirty="0">
                <a:solidFill>
                  <a:schemeClr val="bg1"/>
                </a:solidFill>
                <a:ea typeface="微软雅黑" panose="020B0503020204020204" pitchFamily="34" charset="-122"/>
              </a:rPr>
              <a:t>Then He turned to the woman and said to Simon, “Do you see this woman? I entered your house; you gave Me no water for My feet, but she has washed My feet with her tears and wiped them with the hair of her head</a:t>
            </a:r>
            <a:r>
              <a:rPr lang="en-US" altLang="zh-CN" sz="3400" b="1" dirty="0" smtClean="0">
                <a:solidFill>
                  <a:schemeClr val="bg1"/>
                </a:solidFill>
                <a:ea typeface="微软雅黑" panose="020B0503020204020204" pitchFamily="34" charset="-122"/>
              </a:rPr>
              <a:t>.</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69364423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7:36-50】</a:t>
            </a:r>
          </a:p>
          <a:p>
            <a:pPr algn="l">
              <a:lnSpc>
                <a:spcPct val="114000"/>
              </a:lnSpc>
            </a:pPr>
            <a:r>
              <a:rPr lang="en-US" altLang="zh-CN" sz="3400" b="1" dirty="0" smtClean="0">
                <a:solidFill>
                  <a:schemeClr val="bg1"/>
                </a:solidFill>
                <a:ea typeface="微软雅黑" panose="020B0503020204020204" pitchFamily="34" charset="-122"/>
              </a:rPr>
              <a:t>45 </a:t>
            </a:r>
            <a:r>
              <a:rPr lang="zh-CN" altLang="en-US" sz="3400" b="1" dirty="0">
                <a:solidFill>
                  <a:schemeClr val="bg1"/>
                </a:solidFill>
                <a:ea typeface="微软雅黑" panose="020B0503020204020204" pitchFamily="34" charset="-122"/>
              </a:rPr>
              <a:t>你没有与我亲嘴，但这女人从我进来的时候就不住地用嘴亲我的脚；</a:t>
            </a:r>
          </a:p>
          <a:p>
            <a:pPr algn="l">
              <a:lnSpc>
                <a:spcPct val="114000"/>
              </a:lnSpc>
            </a:pPr>
            <a:r>
              <a:rPr lang="en-US" altLang="zh-CN" sz="3400" b="1" dirty="0">
                <a:solidFill>
                  <a:schemeClr val="bg1"/>
                </a:solidFill>
                <a:ea typeface="微软雅黑" panose="020B0503020204020204" pitchFamily="34" charset="-122"/>
              </a:rPr>
              <a:t>You gave Me no kiss, but this woman has not ceased to kiss My feet since the time I came in</a:t>
            </a:r>
            <a:r>
              <a:rPr lang="en-US" altLang="zh-CN" sz="3400" b="1" dirty="0" smtClean="0">
                <a:solidFill>
                  <a:schemeClr val="bg1"/>
                </a:solidFill>
                <a:ea typeface="微软雅黑" panose="020B0503020204020204" pitchFamily="34" charset="-122"/>
              </a:rPr>
              <a:t>.</a:t>
            </a:r>
          </a:p>
          <a:p>
            <a:pPr algn="l">
              <a:lnSpc>
                <a:spcPct val="114000"/>
              </a:lnSpc>
            </a:pPr>
            <a:r>
              <a:rPr lang="en-US" altLang="zh-CN" sz="3400" b="1" dirty="0">
                <a:solidFill>
                  <a:schemeClr val="bg1"/>
                </a:solidFill>
                <a:ea typeface="微软雅黑" panose="020B0503020204020204" pitchFamily="34" charset="-122"/>
              </a:rPr>
              <a:t>46 </a:t>
            </a:r>
            <a:r>
              <a:rPr lang="zh-CN" altLang="en-US" sz="3400" b="1" dirty="0">
                <a:solidFill>
                  <a:schemeClr val="bg1"/>
                </a:solidFill>
                <a:ea typeface="微软雅黑" panose="020B0503020204020204" pitchFamily="34" charset="-122"/>
              </a:rPr>
              <a:t>你没有用油抹我的头，但这女人用香膏抹我的脚。</a:t>
            </a:r>
          </a:p>
          <a:p>
            <a:pPr algn="l">
              <a:lnSpc>
                <a:spcPct val="114000"/>
              </a:lnSpc>
            </a:pPr>
            <a:r>
              <a:rPr lang="en-US" altLang="zh-CN" sz="3400" b="1" dirty="0">
                <a:solidFill>
                  <a:schemeClr val="bg1"/>
                </a:solidFill>
                <a:ea typeface="微软雅黑" panose="020B0503020204020204" pitchFamily="34" charset="-122"/>
              </a:rPr>
              <a:t>You did not anoint My head with oil, but this woman has anointed My feet with fragrant oil.</a:t>
            </a:r>
          </a:p>
          <a:p>
            <a:pPr algn="l">
              <a:lnSpc>
                <a:spcPct val="114000"/>
              </a:lnSpc>
            </a:pP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48322755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7:36-50】</a:t>
            </a:r>
          </a:p>
          <a:p>
            <a:pPr algn="l">
              <a:lnSpc>
                <a:spcPct val="114000"/>
              </a:lnSpc>
            </a:pPr>
            <a:r>
              <a:rPr lang="en-US" altLang="zh-CN" sz="3400" b="1" dirty="0">
                <a:solidFill>
                  <a:schemeClr val="bg1"/>
                </a:solidFill>
                <a:ea typeface="微软雅黑" panose="020B0503020204020204" pitchFamily="34" charset="-122"/>
              </a:rPr>
              <a:t>47 </a:t>
            </a:r>
            <a:r>
              <a:rPr lang="zh-CN" altLang="en-US" sz="3400" b="1" dirty="0">
                <a:solidFill>
                  <a:schemeClr val="bg1"/>
                </a:solidFill>
                <a:ea typeface="微软雅黑" panose="020B0503020204020204" pitchFamily="34" charset="-122"/>
              </a:rPr>
              <a:t>所以我告诉你，她许多的罪都赦免了，因为她的爱多；但那赦免少的，他的爱就少。” </a:t>
            </a:r>
          </a:p>
          <a:p>
            <a:pPr algn="l">
              <a:lnSpc>
                <a:spcPct val="114000"/>
              </a:lnSpc>
            </a:pPr>
            <a:r>
              <a:rPr lang="en-US" altLang="zh-CN" sz="3400" b="1" dirty="0">
                <a:solidFill>
                  <a:schemeClr val="bg1"/>
                </a:solidFill>
                <a:ea typeface="微软雅黑" panose="020B0503020204020204" pitchFamily="34" charset="-122"/>
              </a:rPr>
              <a:t>Therefore I say to you, her sins, which are many, are forgiven, for she loved much. But to whom little is forgiven, the same loves little.”</a:t>
            </a:r>
          </a:p>
          <a:p>
            <a:pPr algn="l">
              <a:lnSpc>
                <a:spcPct val="114000"/>
              </a:lnSpc>
            </a:pPr>
            <a:r>
              <a:rPr lang="en-US" altLang="zh-CN" sz="3400" b="1" dirty="0">
                <a:solidFill>
                  <a:schemeClr val="bg1"/>
                </a:solidFill>
                <a:ea typeface="微软雅黑" panose="020B0503020204020204" pitchFamily="34" charset="-122"/>
              </a:rPr>
              <a:t>48 </a:t>
            </a:r>
            <a:r>
              <a:rPr lang="zh-CN" altLang="en-US" sz="3400" b="1" dirty="0">
                <a:solidFill>
                  <a:schemeClr val="bg1"/>
                </a:solidFill>
                <a:ea typeface="微软雅黑" panose="020B0503020204020204" pitchFamily="34" charset="-122"/>
              </a:rPr>
              <a:t>于是对那女人说：“你的罪赦免了。” </a:t>
            </a:r>
          </a:p>
          <a:p>
            <a:pPr algn="l">
              <a:lnSpc>
                <a:spcPct val="114000"/>
              </a:lnSpc>
            </a:pPr>
            <a:r>
              <a:rPr lang="en-US" altLang="zh-CN" sz="3400" b="1" dirty="0">
                <a:solidFill>
                  <a:schemeClr val="bg1"/>
                </a:solidFill>
                <a:ea typeface="微软雅黑" panose="020B0503020204020204" pitchFamily="34" charset="-122"/>
              </a:rPr>
              <a:t>Then He said to her, “Your sins are forgiven</a:t>
            </a:r>
            <a:r>
              <a:rPr lang="en-US" altLang="zh-CN" sz="3400" b="1" dirty="0" smtClean="0">
                <a:solidFill>
                  <a:schemeClr val="bg1"/>
                </a:solidFill>
                <a:ea typeface="微软雅黑" panose="020B0503020204020204" pitchFamily="34" charset="-122"/>
              </a:rPr>
              <a:t>.”</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6989907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7:36-50】</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49 </a:t>
            </a:r>
            <a:r>
              <a:rPr lang="zh-CN" altLang="en-US" sz="3600" b="1" dirty="0">
                <a:solidFill>
                  <a:schemeClr val="bg1"/>
                </a:solidFill>
                <a:ea typeface="微软雅黑" panose="020B0503020204020204" pitchFamily="34" charset="-122"/>
              </a:rPr>
              <a:t>同席的人心里说：“这是什么人，竟赦免人的罪呢？” </a:t>
            </a:r>
          </a:p>
          <a:p>
            <a:pPr algn="l">
              <a:lnSpc>
                <a:spcPct val="114000"/>
              </a:lnSpc>
            </a:pPr>
            <a:r>
              <a:rPr lang="en-US" altLang="zh-CN" sz="3600" b="1" dirty="0">
                <a:solidFill>
                  <a:schemeClr val="bg1"/>
                </a:solidFill>
                <a:ea typeface="微软雅黑" panose="020B0503020204020204" pitchFamily="34" charset="-122"/>
              </a:rPr>
              <a:t>And those who sat at the table with Him began to say to themselves, “Who is this who even forgives sins?”</a:t>
            </a:r>
          </a:p>
          <a:p>
            <a:pPr algn="l">
              <a:lnSpc>
                <a:spcPct val="114000"/>
              </a:lnSpc>
            </a:pPr>
            <a:r>
              <a:rPr lang="en-US" altLang="zh-CN" sz="3600" b="1" dirty="0">
                <a:solidFill>
                  <a:schemeClr val="bg1"/>
                </a:solidFill>
                <a:ea typeface="微软雅黑" panose="020B0503020204020204" pitchFamily="34" charset="-122"/>
              </a:rPr>
              <a:t>50 </a:t>
            </a:r>
            <a:r>
              <a:rPr lang="zh-CN" altLang="en-US" sz="3600" b="1" dirty="0">
                <a:solidFill>
                  <a:schemeClr val="bg1"/>
                </a:solidFill>
                <a:ea typeface="微软雅黑" panose="020B0503020204020204" pitchFamily="34" charset="-122"/>
              </a:rPr>
              <a:t>耶稣对那女人说：“你的信救了你，平平安安地回去吧！”</a:t>
            </a:r>
          </a:p>
          <a:p>
            <a:pPr algn="l">
              <a:lnSpc>
                <a:spcPct val="114000"/>
              </a:lnSpc>
            </a:pPr>
            <a:r>
              <a:rPr lang="en-US" altLang="zh-CN" sz="3600" b="1" dirty="0">
                <a:solidFill>
                  <a:schemeClr val="bg1"/>
                </a:solidFill>
                <a:ea typeface="微软雅黑" panose="020B0503020204020204" pitchFamily="34" charset="-122"/>
              </a:rPr>
              <a:t>Then He said to the woman, “Your faith has saved you. Go in peace.”</a:t>
            </a:r>
          </a:p>
        </p:txBody>
      </p:sp>
    </p:spTree>
    <p:extLst>
      <p:ext uri="{BB962C8B-B14F-4D97-AF65-F5344CB8AC3E}">
        <p14:creationId xmlns:p14="http://schemas.microsoft.com/office/powerpoint/2010/main" val="377224085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3:16-20</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36】</a:t>
            </a:r>
          </a:p>
          <a:p>
            <a:pPr algn="l">
              <a:lnSpc>
                <a:spcPct val="114000"/>
              </a:lnSpc>
            </a:pPr>
            <a:r>
              <a:rPr lang="en-US" altLang="zh-CN" sz="3400" b="1" dirty="0">
                <a:solidFill>
                  <a:schemeClr val="bg1"/>
                </a:solidFill>
                <a:ea typeface="微软雅黑" panose="020B0503020204020204" pitchFamily="34" charset="-122"/>
              </a:rPr>
              <a:t>16 “</a:t>
            </a:r>
            <a:r>
              <a:rPr lang="zh-CN" altLang="en-US" sz="3400" b="1" dirty="0">
                <a:solidFill>
                  <a:schemeClr val="bg1"/>
                </a:solidFill>
                <a:ea typeface="微软雅黑" panose="020B0503020204020204" pitchFamily="34" charset="-122"/>
              </a:rPr>
              <a:t>　神爱世人，甚至将祂的独生子赐给他们，叫一切信祂的，不至灭亡，反得永生。</a:t>
            </a:r>
          </a:p>
          <a:p>
            <a:pPr algn="l">
              <a:lnSpc>
                <a:spcPct val="100000"/>
              </a:lnSpc>
            </a:pPr>
            <a:r>
              <a:rPr lang="en-US" altLang="zh-CN" sz="3400" b="1" dirty="0">
                <a:solidFill>
                  <a:schemeClr val="bg1"/>
                </a:solidFill>
                <a:ea typeface="微软雅黑" panose="020B0503020204020204" pitchFamily="34" charset="-122"/>
              </a:rPr>
              <a:t>For God so loved the world that He gave His only begotten Son, that whoever believes in Him should not perish but have everlasting life.</a:t>
            </a:r>
          </a:p>
          <a:p>
            <a:pPr algn="l">
              <a:lnSpc>
                <a:spcPct val="114000"/>
              </a:lnSpc>
            </a:pPr>
            <a:r>
              <a:rPr lang="en-US" altLang="zh-CN" sz="3400" b="1" dirty="0">
                <a:solidFill>
                  <a:schemeClr val="bg1"/>
                </a:solidFill>
                <a:ea typeface="微软雅黑" panose="020B0503020204020204" pitchFamily="34" charset="-122"/>
              </a:rPr>
              <a:t>17 </a:t>
            </a:r>
            <a:r>
              <a:rPr lang="zh-CN" altLang="en-US" sz="3400" b="1" dirty="0">
                <a:solidFill>
                  <a:schemeClr val="bg1"/>
                </a:solidFill>
                <a:ea typeface="微软雅黑" panose="020B0503020204020204" pitchFamily="34" charset="-122"/>
              </a:rPr>
              <a:t>因为　神差祂的儿子降世，不是要定世人的罪（或作“审判世人”。下同），乃是要叫世人因祂得救</a:t>
            </a:r>
            <a:r>
              <a:rPr lang="zh-CN" altLang="en-US" sz="3400" b="1" dirty="0" smtClean="0">
                <a:solidFill>
                  <a:schemeClr val="bg1"/>
                </a:solidFill>
                <a:ea typeface="微软雅黑" panose="020B0503020204020204" pitchFamily="34" charset="-122"/>
              </a:rPr>
              <a:t>。 </a:t>
            </a:r>
            <a:r>
              <a:rPr lang="en-US" altLang="zh-CN" sz="3400" b="1" dirty="0" smtClean="0">
                <a:solidFill>
                  <a:schemeClr val="bg1"/>
                </a:solidFill>
                <a:ea typeface="微软雅黑" panose="020B0503020204020204" pitchFamily="34" charset="-122"/>
              </a:rPr>
              <a:t>For </a:t>
            </a:r>
            <a:r>
              <a:rPr lang="en-US" altLang="zh-CN" sz="3400" b="1" dirty="0">
                <a:solidFill>
                  <a:schemeClr val="bg1"/>
                </a:solidFill>
                <a:ea typeface="微软雅黑" panose="020B0503020204020204" pitchFamily="34" charset="-122"/>
              </a:rPr>
              <a:t>God did not send His Son into the world to condemn the world, but that the world through Him might be saved.</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3263733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3:16-20</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36】</a:t>
            </a:r>
          </a:p>
          <a:p>
            <a:pPr algn="l">
              <a:lnSpc>
                <a:spcPct val="114000"/>
              </a:lnSpc>
            </a:pPr>
            <a:r>
              <a:rPr lang="en-US" altLang="zh-CN" sz="3200" b="1" dirty="0">
                <a:solidFill>
                  <a:schemeClr val="bg1"/>
                </a:solidFill>
                <a:ea typeface="微软雅黑" panose="020B0503020204020204" pitchFamily="34" charset="-122"/>
              </a:rPr>
              <a:t>18 </a:t>
            </a:r>
            <a:r>
              <a:rPr lang="zh-CN" altLang="en-US" sz="3200" b="1" dirty="0">
                <a:solidFill>
                  <a:schemeClr val="bg1"/>
                </a:solidFill>
                <a:ea typeface="微软雅黑" panose="020B0503020204020204" pitchFamily="34" charset="-122"/>
              </a:rPr>
              <a:t>信祂的人，不被定罪；不信的人，罪已经定了，因为他不信　神独生子的名。</a:t>
            </a:r>
          </a:p>
          <a:p>
            <a:pPr algn="l">
              <a:lnSpc>
                <a:spcPct val="100000"/>
              </a:lnSpc>
            </a:pPr>
            <a:r>
              <a:rPr lang="en-US" altLang="zh-CN" sz="3200" b="1" dirty="0">
                <a:solidFill>
                  <a:schemeClr val="bg1"/>
                </a:solidFill>
                <a:ea typeface="微软雅黑" panose="020B0503020204020204" pitchFamily="34" charset="-122"/>
              </a:rPr>
              <a:t>"He who believes in Him is not condemned; but he who does not believe is condemned already, because he has not believed in the name of the only begotten Son of God.</a:t>
            </a:r>
          </a:p>
          <a:p>
            <a:pPr algn="l">
              <a:lnSpc>
                <a:spcPct val="114000"/>
              </a:lnSpc>
            </a:pPr>
            <a:r>
              <a:rPr lang="en-US" altLang="zh-CN" sz="3200" b="1" dirty="0">
                <a:solidFill>
                  <a:schemeClr val="bg1"/>
                </a:solidFill>
                <a:ea typeface="微软雅黑" panose="020B0503020204020204" pitchFamily="34" charset="-122"/>
              </a:rPr>
              <a:t>19 </a:t>
            </a:r>
            <a:r>
              <a:rPr lang="zh-CN" altLang="en-US" sz="3200" b="1" dirty="0">
                <a:solidFill>
                  <a:schemeClr val="bg1"/>
                </a:solidFill>
                <a:ea typeface="微软雅黑" panose="020B0503020204020204" pitchFamily="34" charset="-122"/>
              </a:rPr>
              <a:t>光来到世间，世人因自己的行为是恶的，不爱光倒爱黑暗，定他们的罪就是在此。</a:t>
            </a:r>
          </a:p>
          <a:p>
            <a:pPr algn="l">
              <a:lnSpc>
                <a:spcPct val="100000"/>
              </a:lnSpc>
            </a:pPr>
            <a:r>
              <a:rPr lang="en-US" altLang="zh-CN" sz="3200" b="1" dirty="0">
                <a:solidFill>
                  <a:schemeClr val="bg1"/>
                </a:solidFill>
                <a:ea typeface="微软雅黑" panose="020B0503020204020204" pitchFamily="34" charset="-122"/>
              </a:rPr>
              <a:t>And this is the condemnation, that the light has come into the world, and men loved darkness rather than light, because their deeds were evil.</a:t>
            </a:r>
          </a:p>
        </p:txBody>
      </p:sp>
    </p:spTree>
    <p:extLst>
      <p:ext uri="{BB962C8B-B14F-4D97-AF65-F5344CB8AC3E}">
        <p14:creationId xmlns:p14="http://schemas.microsoft.com/office/powerpoint/2010/main" val="221208784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3:16-20</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36】</a:t>
            </a:r>
          </a:p>
          <a:p>
            <a:pPr algn="l">
              <a:lnSpc>
                <a:spcPct val="114000"/>
              </a:lnSpc>
            </a:pPr>
            <a:r>
              <a:rPr lang="en-US" altLang="zh-CN" sz="3400" b="1" dirty="0">
                <a:solidFill>
                  <a:schemeClr val="bg1"/>
                </a:solidFill>
                <a:ea typeface="微软雅黑" panose="020B0503020204020204" pitchFamily="34" charset="-122"/>
              </a:rPr>
              <a:t>20 </a:t>
            </a:r>
            <a:r>
              <a:rPr lang="zh-CN" altLang="en-US" sz="3400" b="1" dirty="0">
                <a:solidFill>
                  <a:schemeClr val="bg1"/>
                </a:solidFill>
                <a:ea typeface="微软雅黑" panose="020B0503020204020204" pitchFamily="34" charset="-122"/>
              </a:rPr>
              <a:t>凡作恶的便恨光，并不来就光，恐怕他的行为受责备</a:t>
            </a:r>
            <a:r>
              <a:rPr lang="zh-CN" altLang="en-US" sz="3400" b="1" dirty="0" smtClean="0">
                <a:solidFill>
                  <a:schemeClr val="bg1"/>
                </a:solidFill>
                <a:ea typeface="微软雅黑" panose="020B0503020204020204" pitchFamily="34" charset="-122"/>
              </a:rPr>
              <a:t>； </a:t>
            </a:r>
            <a:r>
              <a:rPr lang="en-US" altLang="zh-CN" sz="3400" b="1" dirty="0" smtClean="0">
                <a:solidFill>
                  <a:schemeClr val="bg1"/>
                </a:solidFill>
                <a:ea typeface="微软雅黑" panose="020B0503020204020204" pitchFamily="34" charset="-122"/>
              </a:rPr>
              <a:t>For </a:t>
            </a:r>
            <a:r>
              <a:rPr lang="en-US" altLang="zh-CN" sz="3400" b="1" dirty="0">
                <a:solidFill>
                  <a:schemeClr val="bg1"/>
                </a:solidFill>
                <a:ea typeface="微软雅黑" panose="020B0503020204020204" pitchFamily="34" charset="-122"/>
              </a:rPr>
              <a:t>everyone practicing evil hates the light and does not come to the light, lest his deeds should be exposed.</a:t>
            </a:r>
          </a:p>
          <a:p>
            <a:pPr algn="l">
              <a:lnSpc>
                <a:spcPct val="114000"/>
              </a:lnSpc>
            </a:pPr>
            <a:r>
              <a:rPr lang="en-US" altLang="zh-CN" sz="3400" b="1" dirty="0">
                <a:solidFill>
                  <a:schemeClr val="bg1"/>
                </a:solidFill>
                <a:ea typeface="微软雅黑" panose="020B0503020204020204" pitchFamily="34" charset="-122"/>
              </a:rPr>
              <a:t>36 </a:t>
            </a:r>
            <a:r>
              <a:rPr lang="zh-CN" altLang="en-US" sz="3400" b="1" dirty="0">
                <a:solidFill>
                  <a:schemeClr val="bg1"/>
                </a:solidFill>
                <a:ea typeface="微软雅黑" panose="020B0503020204020204" pitchFamily="34" charset="-122"/>
              </a:rPr>
              <a:t>信子的人有永生；不信子的人得不着永生（原文作“不得见永生”），　神的震怒常在他身上。</a:t>
            </a:r>
            <a:r>
              <a:rPr lang="zh-CN" altLang="en-US" sz="3400" b="1" dirty="0" smtClean="0">
                <a:solidFill>
                  <a:schemeClr val="bg1"/>
                </a:solidFill>
                <a:ea typeface="微软雅黑" panose="020B0503020204020204" pitchFamily="34" charset="-122"/>
              </a:rPr>
              <a:t>” </a:t>
            </a:r>
            <a:r>
              <a:rPr lang="en-US" altLang="zh-CN" sz="3400" b="1" dirty="0" smtClean="0">
                <a:solidFill>
                  <a:schemeClr val="bg1"/>
                </a:solidFill>
                <a:ea typeface="微软雅黑" panose="020B0503020204020204" pitchFamily="34" charset="-122"/>
              </a:rPr>
              <a:t>He </a:t>
            </a:r>
            <a:r>
              <a:rPr lang="en-US" altLang="zh-CN" sz="3400" b="1" dirty="0">
                <a:solidFill>
                  <a:schemeClr val="bg1"/>
                </a:solidFill>
                <a:ea typeface="微软雅黑" panose="020B0503020204020204" pitchFamily="34" charset="-122"/>
              </a:rPr>
              <a:t>who believes in the Son has everlasting life; and he who does not believe the Son shall not see life, but the wrath of God abides on him."</a:t>
            </a:r>
          </a:p>
        </p:txBody>
      </p:sp>
    </p:spTree>
    <p:extLst>
      <p:ext uri="{BB962C8B-B14F-4D97-AF65-F5344CB8AC3E}">
        <p14:creationId xmlns:p14="http://schemas.microsoft.com/office/powerpoint/2010/main" val="31612419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2:5-18】</a:t>
            </a:r>
          </a:p>
          <a:p>
            <a:pPr algn="l">
              <a:lnSpc>
                <a:spcPct val="114000"/>
              </a:lnSpc>
            </a:pPr>
            <a:r>
              <a:rPr lang="en-US" altLang="zh-CN" sz="3600" b="1" dirty="0" smtClean="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原来那为万物所属、为万物所本的，要领许多的儿子进荣耀里去，使救他们的元帅因受苦难得以完全，本是合宜的。</a:t>
            </a:r>
          </a:p>
          <a:p>
            <a:pPr algn="l">
              <a:lnSpc>
                <a:spcPct val="114000"/>
              </a:lnSpc>
            </a:pPr>
            <a:r>
              <a:rPr lang="en-US" altLang="zh-CN" sz="3600" b="1" dirty="0">
                <a:solidFill>
                  <a:schemeClr val="bg1"/>
                </a:solidFill>
                <a:ea typeface="微软雅黑" panose="020B0503020204020204" pitchFamily="34" charset="-122"/>
              </a:rPr>
              <a:t>For it was fitting for Him, for whom are all things and by whom are all things, in bringing many sons to glory, to make the captain of their salvation perfect through sufferings.</a:t>
            </a:r>
          </a:p>
        </p:txBody>
      </p:sp>
    </p:spTree>
    <p:extLst>
      <p:ext uri="{BB962C8B-B14F-4D97-AF65-F5344CB8AC3E}">
        <p14:creationId xmlns:p14="http://schemas.microsoft.com/office/powerpoint/2010/main" val="313958495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16:22</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若</a:t>
            </a:r>
            <a:r>
              <a:rPr lang="zh-CN" altLang="en-US" sz="3600" b="1" dirty="0">
                <a:solidFill>
                  <a:schemeClr val="bg1"/>
                </a:solidFill>
                <a:ea typeface="微软雅黑" panose="020B0503020204020204" pitchFamily="34" charset="-122"/>
              </a:rPr>
              <a:t>有人不爱主，这人可诅可咒。主必要来。</a:t>
            </a:r>
          </a:p>
          <a:p>
            <a:pPr algn="l">
              <a:lnSpc>
                <a:spcPct val="114000"/>
              </a:lnSpc>
            </a:pPr>
            <a:r>
              <a:rPr lang="en-US" altLang="zh-CN" sz="3600" b="1" dirty="0">
                <a:solidFill>
                  <a:schemeClr val="bg1"/>
                </a:solidFill>
                <a:ea typeface="微软雅黑" panose="020B0503020204020204" pitchFamily="34" charset="-122"/>
              </a:rPr>
              <a:t>If anyone does not love the Lord Jesus Christ, let him be accursed. O Lord, come!</a:t>
            </a:r>
          </a:p>
        </p:txBody>
      </p:sp>
    </p:spTree>
    <p:extLst>
      <p:ext uri="{BB962C8B-B14F-4D97-AF65-F5344CB8AC3E}">
        <p14:creationId xmlns:p14="http://schemas.microsoft.com/office/powerpoint/2010/main" val="328011034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b="1" dirty="0" smtClean="0">
                <a:solidFill>
                  <a:schemeClr val="bg1"/>
                </a:solidFill>
              </a:rPr>
              <a:t>信仰告白</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smtClean="0">
                <a:solidFill>
                  <a:schemeClr val="bg1"/>
                </a:solidFill>
              </a:rPr>
              <a:t>Boise Chinese Christian Church </a:t>
            </a:r>
          </a:p>
        </p:txBody>
      </p:sp>
    </p:spTree>
    <p:extLst>
      <p:ext uri="{BB962C8B-B14F-4D97-AF65-F5344CB8AC3E}">
        <p14:creationId xmlns:p14="http://schemas.microsoft.com/office/powerpoint/2010/main" val="402141119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使徒信经 </a:t>
            </a:r>
            <a:r>
              <a:rPr lang="en-US" altLang="zh-CN" sz="3600" b="1" u="sng" dirty="0">
                <a:solidFill>
                  <a:schemeClr val="bg1"/>
                </a:solidFill>
                <a:ea typeface="微软雅黑" panose="020B0503020204020204" pitchFamily="34" charset="-122"/>
              </a:rPr>
              <a:t>Apostles' Creed</a:t>
            </a:r>
            <a:endParaRPr lang="en-US" altLang="zh-CN" sz="3600" b="1" u="sng" dirty="0" smtClean="0">
              <a:solidFill>
                <a:schemeClr val="bg1"/>
              </a:solidFill>
              <a:ea typeface="微软雅黑" panose="020B0503020204020204" pitchFamily="34" charset="-122"/>
            </a:endParaRP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486853529"/>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gridCol w="5495635"/>
              </a:tblGrid>
              <a:tr h="6068291">
                <a:tc>
                  <a:txBody>
                    <a:bodyPr/>
                    <a:lstStyle/>
                    <a:p>
                      <a:r>
                        <a:rPr lang="zh-CN" altLang="en-US" sz="3200" dirty="0" smtClean="0">
                          <a:latin typeface="微软雅黑" panose="020B0503020204020204" pitchFamily="34" charset="-122"/>
                          <a:ea typeface="微软雅黑" panose="020B0503020204020204" pitchFamily="34" charset="-122"/>
                        </a:rPr>
                        <a:t>我信上帝，全能的父，创造天地的主。</a:t>
                      </a:r>
                      <a:endParaRPr lang="en-US" altLang="zh-CN" sz="32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zh-CN" altLang="en-US" sz="8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我信我主耶稣基督，上帝的独生子；</a:t>
                      </a:r>
                      <a:endParaRPr lang="en-US" altLang="zh-CN" sz="32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zh-CN" altLang="en-US" sz="8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因着圣灵感孕，从童贞女马利亚所生；</a:t>
                      </a:r>
                      <a:endParaRPr lang="en-US" altLang="zh-CN" sz="32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zh-CN" altLang="en-US" sz="8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在本丢彼拉多手下受难，被钉在十字架上，受死，埋葬；</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I believe in God the Father, Almighty, Maker of heaven and earth:</a:t>
                      </a:r>
                    </a:p>
                    <a:p>
                      <a:pPr marL="342900" indent="-342900">
                        <a:buAutoNum type="arabicPeriod"/>
                      </a:pPr>
                      <a:endParaRPr lang="en-US" altLang="zh-CN" sz="800" dirty="0" smtClean="0"/>
                    </a:p>
                    <a:p>
                      <a:r>
                        <a:rPr lang="en-US" altLang="zh-CN" sz="3200" dirty="0" smtClean="0"/>
                        <a:t>And in Jesus Christ, his only begotten Son, our Lord:</a:t>
                      </a:r>
                    </a:p>
                    <a:p>
                      <a:endParaRPr lang="en-US" altLang="zh-CN" sz="800" dirty="0" smtClean="0"/>
                    </a:p>
                    <a:p>
                      <a:endParaRPr lang="en-US" altLang="zh-CN" sz="800" dirty="0" smtClean="0"/>
                    </a:p>
                    <a:p>
                      <a:endParaRPr lang="en-US" altLang="zh-CN" sz="800" dirty="0" smtClean="0"/>
                    </a:p>
                    <a:p>
                      <a:r>
                        <a:rPr lang="en-US" altLang="zh-CN" sz="3200" dirty="0" smtClean="0"/>
                        <a:t>Who was conceived by the Holy Ghost, born of the Virgin Mary:</a:t>
                      </a:r>
                    </a:p>
                    <a:p>
                      <a:endParaRPr lang="en-US" altLang="zh-CN" sz="800" dirty="0" smtClean="0"/>
                    </a:p>
                    <a:p>
                      <a:r>
                        <a:rPr lang="en-US" altLang="zh-CN" sz="3200" dirty="0" smtClean="0"/>
                        <a:t>Suffered under Pontius Pilate; was crucified, dead and buried: He descended into hell:</a:t>
                      </a:r>
                      <a:endParaRPr lang="zh-CN" altLang="en-US" sz="3200" dirty="0"/>
                    </a:p>
                  </a:txBody>
                  <a:tcPr>
                    <a:solidFill>
                      <a:schemeClr val="accent1">
                        <a:lumMod val="50000"/>
                      </a:schemeClr>
                    </a:solidFill>
                  </a:tcPr>
                </a:tc>
              </a:tr>
            </a:tbl>
          </a:graphicData>
        </a:graphic>
      </p:graphicFrame>
    </p:spTree>
    <p:extLst>
      <p:ext uri="{BB962C8B-B14F-4D97-AF65-F5344CB8AC3E}">
        <p14:creationId xmlns:p14="http://schemas.microsoft.com/office/powerpoint/2010/main" val="99522381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使徒信经 </a:t>
            </a:r>
            <a:r>
              <a:rPr lang="en-US" altLang="zh-CN" sz="3600" b="1" u="sng" dirty="0">
                <a:solidFill>
                  <a:schemeClr val="bg1"/>
                </a:solidFill>
                <a:ea typeface="微软雅黑" panose="020B0503020204020204" pitchFamily="34" charset="-122"/>
              </a:rPr>
              <a:t>Apostles' Creed</a:t>
            </a:r>
            <a:endParaRPr lang="en-US" altLang="zh-CN" sz="3600" b="1" u="sng" dirty="0" smtClean="0">
              <a:solidFill>
                <a:schemeClr val="bg1"/>
              </a:solidFill>
              <a:ea typeface="微软雅黑" panose="020B0503020204020204" pitchFamily="34" charset="-122"/>
            </a:endParaRP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872398807"/>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gridCol w="5495635"/>
              </a:tblGrid>
              <a:tr h="6068291">
                <a:tc>
                  <a:txBody>
                    <a:bodyPr/>
                    <a:lstStyle/>
                    <a:p>
                      <a:r>
                        <a:rPr lang="zh-CN" altLang="en-US" sz="3200" dirty="0" smtClean="0">
                          <a:latin typeface="微软雅黑" panose="020B0503020204020204" pitchFamily="34" charset="-122"/>
                          <a:ea typeface="微软雅黑" panose="020B0503020204020204" pitchFamily="34" charset="-122"/>
                        </a:rPr>
                        <a:t>降在阴间；第三天从死里复活；</a:t>
                      </a:r>
                      <a:endParaRPr lang="en-US" altLang="zh-CN" sz="3200" dirty="0" smtClean="0">
                        <a:latin typeface="微软雅黑" panose="020B0503020204020204" pitchFamily="34" charset="-122"/>
                        <a:ea typeface="微软雅黑" panose="020B0503020204020204" pitchFamily="34" charset="-122"/>
                      </a:endParaRPr>
                    </a:p>
                    <a:p>
                      <a:endParaRPr lang="zh-CN" altLang="en-US"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后升天，坐在全能父上帝的右边；</a:t>
                      </a:r>
                      <a:endParaRPr lang="en-US" altLang="zh-CN" sz="3200" dirty="0" smtClean="0">
                        <a:latin typeface="微软雅黑" panose="020B0503020204020204" pitchFamily="34" charset="-122"/>
                        <a:ea typeface="微软雅黑" panose="020B0503020204020204" pitchFamily="34" charset="-122"/>
                      </a:endParaRPr>
                    </a:p>
                    <a:p>
                      <a:endParaRPr lang="zh-CN" altLang="en-US"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将来必从那里降临，审判活人，死人。</a:t>
                      </a:r>
                      <a:endParaRPr lang="en-US" altLang="zh-CN" sz="3200" dirty="0" smtClean="0">
                        <a:latin typeface="微软雅黑" panose="020B0503020204020204" pitchFamily="34" charset="-122"/>
                        <a:ea typeface="微软雅黑" panose="020B0503020204020204" pitchFamily="34" charset="-122"/>
                      </a:endParaRPr>
                    </a:p>
                    <a:p>
                      <a:endParaRPr lang="zh-CN" altLang="en-US"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我信圣灵；</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The third day he rose again from the dead:</a:t>
                      </a:r>
                    </a:p>
                    <a:p>
                      <a:pPr marL="0" indent="0">
                        <a:buNone/>
                      </a:pPr>
                      <a:endParaRPr lang="en-US" altLang="zh-CN" sz="3200" dirty="0" smtClean="0"/>
                    </a:p>
                    <a:p>
                      <a:pPr marL="0" indent="0">
                        <a:buNone/>
                      </a:pPr>
                      <a:r>
                        <a:rPr lang="en-US" altLang="zh-CN" sz="3200" dirty="0" smtClean="0"/>
                        <a:t>He ascended into heaven, and sits at the right hand of God the Father Almighty:</a:t>
                      </a:r>
                    </a:p>
                    <a:p>
                      <a:pPr marL="0" indent="0">
                        <a:buNone/>
                      </a:pPr>
                      <a:r>
                        <a:rPr lang="en-US" altLang="zh-CN" sz="3200" dirty="0" smtClean="0"/>
                        <a:t>From thence he shall come to judge the quick and the dead:</a:t>
                      </a:r>
                    </a:p>
                    <a:p>
                      <a:pPr marL="0" indent="0">
                        <a:buNone/>
                      </a:pPr>
                      <a:endParaRPr lang="en-US" altLang="zh-CN" sz="3200" dirty="0" smtClean="0"/>
                    </a:p>
                    <a:p>
                      <a:pPr marL="0" indent="0">
                        <a:buNone/>
                      </a:pPr>
                      <a:r>
                        <a:rPr lang="en-US" altLang="zh-CN" sz="3200" dirty="0" smtClean="0"/>
                        <a:t>I believe in the Holy Ghost:</a:t>
                      </a:r>
                    </a:p>
                  </a:txBody>
                  <a:tcPr>
                    <a:solidFill>
                      <a:schemeClr val="accent1">
                        <a:lumMod val="50000"/>
                      </a:schemeClr>
                    </a:solidFill>
                  </a:tcPr>
                </a:tc>
              </a:tr>
            </a:tbl>
          </a:graphicData>
        </a:graphic>
      </p:graphicFrame>
    </p:spTree>
    <p:extLst>
      <p:ext uri="{BB962C8B-B14F-4D97-AF65-F5344CB8AC3E}">
        <p14:creationId xmlns:p14="http://schemas.microsoft.com/office/powerpoint/2010/main" val="71387769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使徒信经 </a:t>
            </a:r>
            <a:r>
              <a:rPr lang="en-US" altLang="zh-CN" sz="3600" b="1" u="sng" dirty="0">
                <a:solidFill>
                  <a:schemeClr val="bg1"/>
                </a:solidFill>
                <a:ea typeface="微软雅黑" panose="020B0503020204020204" pitchFamily="34" charset="-122"/>
              </a:rPr>
              <a:t>Apostles' Creed</a:t>
            </a:r>
            <a:endParaRPr lang="en-US" altLang="zh-CN" sz="3600" b="1" u="sng" dirty="0" smtClean="0">
              <a:solidFill>
                <a:schemeClr val="bg1"/>
              </a:solidFill>
              <a:ea typeface="微软雅黑" panose="020B0503020204020204" pitchFamily="34" charset="-122"/>
            </a:endParaRP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971719614"/>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gridCol w="5495635"/>
              </a:tblGrid>
              <a:tr h="6068291">
                <a:tc>
                  <a:txBody>
                    <a:bodyPr/>
                    <a:lstStyle/>
                    <a:p>
                      <a:r>
                        <a:rPr lang="zh-CN" altLang="en-US" sz="3200" dirty="0" smtClean="0">
                          <a:latin typeface="微软雅黑" panose="020B0503020204020204" pitchFamily="34" charset="-122"/>
                          <a:ea typeface="微软雅黑" panose="020B0503020204020204" pitchFamily="34" charset="-122"/>
                        </a:rPr>
                        <a:t>我信圣而公之教会；</a:t>
                      </a:r>
                      <a:endParaRPr lang="en-US" altLang="zh-CN" sz="3200" dirty="0" smtClean="0">
                        <a:latin typeface="微软雅黑" panose="020B0503020204020204" pitchFamily="34" charset="-122"/>
                        <a:ea typeface="微软雅黑" panose="020B0503020204020204" pitchFamily="34" charset="-122"/>
                      </a:endParaRPr>
                    </a:p>
                    <a:p>
                      <a:endParaRPr lang="en-US" altLang="zh-CN" sz="3200" dirty="0" smtClean="0">
                        <a:latin typeface="微软雅黑" panose="020B0503020204020204" pitchFamily="34" charset="-122"/>
                        <a:ea typeface="微软雅黑" panose="020B0503020204020204" pitchFamily="34" charset="-122"/>
                      </a:endParaRP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我信圣徒相通；</a:t>
                      </a: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我信罪得赦免，</a:t>
                      </a: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我信身体复活；</a:t>
                      </a: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我信永生。阿们！</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 I believe in the holy universal church: </a:t>
                      </a:r>
                    </a:p>
                    <a:p>
                      <a:pPr marL="0" indent="0">
                        <a:buNone/>
                      </a:pPr>
                      <a:endParaRPr lang="en-US" altLang="zh-CN" sz="3200" dirty="0" smtClean="0"/>
                    </a:p>
                    <a:p>
                      <a:pPr marL="0" indent="0">
                        <a:buNone/>
                      </a:pPr>
                      <a:r>
                        <a:rPr lang="en-US" altLang="zh-CN" sz="3200" dirty="0" smtClean="0"/>
                        <a:t>the communion of saints:</a:t>
                      </a:r>
                    </a:p>
                    <a:p>
                      <a:pPr marL="0" indent="0">
                        <a:buNone/>
                      </a:pPr>
                      <a:endParaRPr lang="en-US" altLang="zh-CN" sz="3200" dirty="0" smtClean="0"/>
                    </a:p>
                    <a:p>
                      <a:pPr marL="0" indent="0">
                        <a:buNone/>
                      </a:pPr>
                      <a:r>
                        <a:rPr lang="en-US" altLang="zh-CN" sz="3200" dirty="0" smtClean="0"/>
                        <a:t>The forgiveness of sins:</a:t>
                      </a:r>
                    </a:p>
                    <a:p>
                      <a:pPr marL="0" indent="0">
                        <a:buNone/>
                      </a:pPr>
                      <a:endParaRPr lang="en-US" altLang="zh-CN" sz="3200" dirty="0" smtClean="0"/>
                    </a:p>
                    <a:p>
                      <a:pPr marL="0" indent="0">
                        <a:buNone/>
                      </a:pPr>
                      <a:r>
                        <a:rPr lang="en-US" altLang="zh-CN" sz="3200" dirty="0" smtClean="0"/>
                        <a:t>The resurrection of the body:</a:t>
                      </a:r>
                    </a:p>
                    <a:p>
                      <a:pPr marL="0" indent="0">
                        <a:buNone/>
                      </a:pPr>
                      <a:endParaRPr lang="en-US" altLang="zh-CN" sz="3200" dirty="0" smtClean="0"/>
                    </a:p>
                    <a:p>
                      <a:pPr marL="0" indent="0">
                        <a:buNone/>
                      </a:pPr>
                      <a:r>
                        <a:rPr lang="en-US" altLang="zh-CN" sz="3200" dirty="0" smtClean="0"/>
                        <a:t>And the life everlasting. Amen.</a:t>
                      </a:r>
                    </a:p>
                  </a:txBody>
                  <a:tcPr>
                    <a:solidFill>
                      <a:schemeClr val="accent1">
                        <a:lumMod val="50000"/>
                      </a:schemeClr>
                    </a:solidFill>
                  </a:tcPr>
                </a:tc>
              </a:tr>
            </a:tbl>
          </a:graphicData>
        </a:graphic>
      </p:graphicFrame>
    </p:spTree>
    <p:extLst>
      <p:ext uri="{BB962C8B-B14F-4D97-AF65-F5344CB8AC3E}">
        <p14:creationId xmlns:p14="http://schemas.microsoft.com/office/powerpoint/2010/main" val="163735431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accent1">
              <a:lumMod val="75000"/>
            </a:schemeClr>
          </a:solidFill>
          <a:ln>
            <a:solidFill>
              <a:schemeClr val="accent1">
                <a:lumMod val="60000"/>
                <a:lumOff val="40000"/>
              </a:schemeClr>
            </a:solidFill>
          </a:ln>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祝祷 </a:t>
            </a:r>
            <a:r>
              <a:rPr lang="en-US" altLang="zh-CN" sz="3600" b="1" u="sng" dirty="0" smtClean="0">
                <a:solidFill>
                  <a:schemeClr val="bg1"/>
                </a:solidFill>
                <a:ea typeface="微软雅黑" panose="020B0503020204020204" pitchFamily="34" charset="-122"/>
              </a:rPr>
              <a:t>Benediction</a:t>
            </a: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245163954"/>
              </p:ext>
            </p:extLst>
          </p:nvPr>
        </p:nvGraphicFramePr>
        <p:xfrm>
          <a:off x="0" y="613775"/>
          <a:ext cx="9144000" cy="6244225"/>
        </p:xfrm>
        <a:graphic>
          <a:graphicData uri="http://schemas.openxmlformats.org/drawingml/2006/table">
            <a:tbl>
              <a:tblPr firstRow="1" bandRow="1">
                <a:tableStyleId>{5C22544A-7EE6-4342-B048-85BDC9FD1C3A}</a:tableStyleId>
              </a:tblPr>
              <a:tblGrid>
                <a:gridCol w="4233797"/>
                <a:gridCol w="4910203"/>
              </a:tblGrid>
              <a:tr h="6244225">
                <a:tc>
                  <a:txBody>
                    <a:bodyPr/>
                    <a:lstStyle/>
                    <a:p>
                      <a:r>
                        <a:rPr lang="en-US" altLang="zh-CN" sz="3000" dirty="0" smtClean="0">
                          <a:latin typeface="微软雅黑" panose="020B0503020204020204" pitchFamily="34" charset="-122"/>
                          <a:ea typeface="微软雅黑" panose="020B0503020204020204" pitchFamily="34" charset="-122"/>
                        </a:rPr>
                        <a:t>【</a:t>
                      </a:r>
                      <a:r>
                        <a:rPr lang="zh-CN" altLang="en-US" sz="3000" dirty="0" smtClean="0">
                          <a:latin typeface="微软雅黑" panose="020B0503020204020204" pitchFamily="34" charset="-122"/>
                          <a:ea typeface="微软雅黑" panose="020B0503020204020204" pitchFamily="34" charset="-122"/>
                        </a:rPr>
                        <a:t>哥林多后书</a:t>
                      </a:r>
                      <a:r>
                        <a:rPr lang="en-US" altLang="zh-CN" sz="3000" dirty="0" smtClean="0">
                          <a:latin typeface="微软雅黑" panose="020B0503020204020204" pitchFamily="34" charset="-122"/>
                          <a:ea typeface="微软雅黑" panose="020B0503020204020204" pitchFamily="34" charset="-122"/>
                        </a:rPr>
                        <a:t>13:14】</a:t>
                      </a:r>
                    </a:p>
                    <a:p>
                      <a:endParaRPr lang="en-US" altLang="zh-CN" sz="30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愿</a:t>
                      </a:r>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主耶稣基督的恩惠、</a:t>
                      </a:r>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　</a:t>
                      </a:r>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神的慈爱、</a:t>
                      </a:r>
                      <a:endParaRPr lang="en-US" altLang="zh-CN" sz="3200" dirty="0" smtClean="0">
                        <a:latin typeface="微软雅黑" panose="020B0503020204020204" pitchFamily="34" charset="-122"/>
                        <a:ea typeface="微软雅黑" panose="020B0503020204020204" pitchFamily="34" charset="-122"/>
                      </a:endParaRP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圣灵的感动，</a:t>
                      </a:r>
                      <a:endParaRPr lang="en-US" altLang="zh-CN" sz="3200" dirty="0" smtClean="0">
                        <a:latin typeface="微软雅黑" panose="020B0503020204020204" pitchFamily="34" charset="-122"/>
                        <a:ea typeface="微软雅黑" panose="020B0503020204020204" pitchFamily="34" charset="-122"/>
                      </a:endParaRP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常与你们众人同在！</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【2 Corinthians 13:14】</a:t>
                      </a:r>
                    </a:p>
                    <a:p>
                      <a:pPr marL="0" indent="0">
                        <a:buNone/>
                      </a:pPr>
                      <a:endParaRPr lang="en-US" altLang="zh-CN" sz="3200" dirty="0" smtClean="0"/>
                    </a:p>
                    <a:p>
                      <a:pPr marL="0" indent="0">
                        <a:buNone/>
                      </a:pPr>
                      <a:r>
                        <a:rPr lang="en-US" altLang="zh-CN" sz="3200" dirty="0" smtClean="0"/>
                        <a:t>The grace of the Lord Jesus Christ, </a:t>
                      </a:r>
                    </a:p>
                    <a:p>
                      <a:pPr marL="0" indent="0">
                        <a:buNone/>
                      </a:pPr>
                      <a:endParaRPr lang="en-US" altLang="zh-CN" sz="3200" dirty="0" smtClean="0"/>
                    </a:p>
                    <a:p>
                      <a:pPr marL="0" indent="0">
                        <a:buNone/>
                      </a:pPr>
                      <a:r>
                        <a:rPr lang="en-US" altLang="zh-CN" sz="3200" dirty="0" smtClean="0"/>
                        <a:t>and the love of God, </a:t>
                      </a:r>
                    </a:p>
                    <a:p>
                      <a:pPr marL="0" indent="0">
                        <a:buNone/>
                      </a:pPr>
                      <a:endParaRPr lang="en-US" altLang="zh-CN" sz="3200" dirty="0" smtClean="0"/>
                    </a:p>
                    <a:p>
                      <a:pPr marL="0" indent="0">
                        <a:buNone/>
                      </a:pPr>
                      <a:r>
                        <a:rPr lang="en-US" altLang="zh-CN" sz="3200" dirty="0" smtClean="0"/>
                        <a:t>and the communion of the Holy Spirit be with you all. </a:t>
                      </a:r>
                    </a:p>
                    <a:p>
                      <a:pPr marL="0" indent="0">
                        <a:buNone/>
                      </a:pPr>
                      <a:endParaRPr lang="en-US" altLang="zh-CN" sz="3200" dirty="0" smtClean="0"/>
                    </a:p>
                    <a:p>
                      <a:pPr marL="0" indent="0">
                        <a:buNone/>
                      </a:pPr>
                      <a:r>
                        <a:rPr lang="en-US" altLang="zh-CN" sz="3200" dirty="0" smtClean="0"/>
                        <a:t>Amen.</a:t>
                      </a:r>
                    </a:p>
                  </a:txBody>
                  <a:tcPr>
                    <a:solidFill>
                      <a:schemeClr val="accent1">
                        <a:lumMod val="50000"/>
                      </a:schemeClr>
                    </a:solidFill>
                  </a:tcPr>
                </a:tc>
              </a:tr>
            </a:tbl>
          </a:graphicData>
        </a:graphic>
      </p:graphicFrame>
    </p:spTree>
    <p:extLst>
      <p:ext uri="{BB962C8B-B14F-4D97-AF65-F5344CB8AC3E}">
        <p14:creationId xmlns:p14="http://schemas.microsoft.com/office/powerpoint/2010/main" val="3216666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2:5-18】</a:t>
            </a:r>
          </a:p>
          <a:p>
            <a:pPr algn="l">
              <a:lnSpc>
                <a:spcPct val="114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因那使人成圣的和那些得以成圣的，都是出于一，所以祂称他们为弟兄，也不以为耻，</a:t>
            </a:r>
          </a:p>
          <a:p>
            <a:pPr algn="l">
              <a:lnSpc>
                <a:spcPct val="100000"/>
              </a:lnSpc>
            </a:pPr>
            <a:r>
              <a:rPr lang="en-US" altLang="zh-CN" sz="3600" b="1" dirty="0">
                <a:solidFill>
                  <a:schemeClr val="bg1"/>
                </a:solidFill>
                <a:ea typeface="微软雅黑" panose="020B0503020204020204" pitchFamily="34" charset="-122"/>
              </a:rPr>
              <a:t>For both He who sanctifies and those who are being sanctified are all of one, for which reason He is not ashamed to call them brethren,</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说：“我要将你的名传与我的弟兄，在会中我要颂扬你。” </a:t>
            </a:r>
            <a:r>
              <a:rPr lang="en-US" altLang="zh-CN" sz="3600" b="1" dirty="0">
                <a:solidFill>
                  <a:schemeClr val="bg1"/>
                </a:solidFill>
                <a:ea typeface="微软雅黑" panose="020B0503020204020204" pitchFamily="34" charset="-122"/>
              </a:rPr>
              <a:t>saying: “I will declare Your name to My brethren; In the midst of the assembly I will sing praise to You.”</a:t>
            </a:r>
          </a:p>
          <a:p>
            <a:pPr algn="l">
              <a:lnSpc>
                <a:spcPct val="114000"/>
              </a:lnSpc>
            </a:pPr>
            <a:endParaRPr lang="zh-CN" altLang="en-US"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7670050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2:5-18】</a:t>
            </a:r>
          </a:p>
          <a:p>
            <a:pPr algn="l">
              <a:lnSpc>
                <a:spcPct val="114000"/>
              </a:lnSpc>
            </a:pPr>
            <a:r>
              <a:rPr lang="en-US" altLang="zh-CN" sz="3200" b="1" dirty="0">
                <a:solidFill>
                  <a:schemeClr val="bg1"/>
                </a:solidFill>
                <a:ea typeface="微软雅黑" panose="020B0503020204020204" pitchFamily="34" charset="-122"/>
              </a:rPr>
              <a:t>13 </a:t>
            </a:r>
            <a:r>
              <a:rPr lang="zh-CN" altLang="en-US" sz="3200" b="1" dirty="0">
                <a:solidFill>
                  <a:schemeClr val="bg1"/>
                </a:solidFill>
                <a:ea typeface="微软雅黑" panose="020B0503020204020204" pitchFamily="34" charset="-122"/>
              </a:rPr>
              <a:t>又说：“我要倚赖祂。”又说：“看哪，我与　神所给我的儿女。” </a:t>
            </a:r>
          </a:p>
          <a:p>
            <a:pPr algn="l">
              <a:lnSpc>
                <a:spcPct val="100000"/>
              </a:lnSpc>
            </a:pPr>
            <a:r>
              <a:rPr lang="en-US" altLang="zh-CN" sz="3200" b="1" dirty="0">
                <a:solidFill>
                  <a:schemeClr val="bg1"/>
                </a:solidFill>
                <a:ea typeface="微软雅黑" panose="020B0503020204020204" pitchFamily="34" charset="-122"/>
              </a:rPr>
              <a:t>And again: “I will put My trust in </a:t>
            </a:r>
            <a:r>
              <a:rPr lang="en-US" altLang="zh-CN" sz="3200" b="1" dirty="0" err="1">
                <a:solidFill>
                  <a:schemeClr val="bg1"/>
                </a:solidFill>
                <a:ea typeface="微软雅黑" panose="020B0503020204020204" pitchFamily="34" charset="-122"/>
              </a:rPr>
              <a:t>Him.”And</a:t>
            </a:r>
            <a:r>
              <a:rPr lang="en-US" altLang="zh-CN" sz="3200" b="1" dirty="0">
                <a:solidFill>
                  <a:schemeClr val="bg1"/>
                </a:solidFill>
                <a:ea typeface="微软雅黑" panose="020B0503020204020204" pitchFamily="34" charset="-122"/>
              </a:rPr>
              <a:t> </a:t>
            </a:r>
            <a:r>
              <a:rPr lang="en-US" altLang="zh-CN" sz="3200" b="1" dirty="0" err="1">
                <a:solidFill>
                  <a:schemeClr val="bg1"/>
                </a:solidFill>
                <a:ea typeface="微软雅黑" panose="020B0503020204020204" pitchFamily="34" charset="-122"/>
              </a:rPr>
              <a:t>again:“Here</a:t>
            </a:r>
            <a:r>
              <a:rPr lang="en-US" altLang="zh-CN" sz="3200" b="1" dirty="0">
                <a:solidFill>
                  <a:schemeClr val="bg1"/>
                </a:solidFill>
                <a:ea typeface="微软雅黑" panose="020B0503020204020204" pitchFamily="34" charset="-122"/>
              </a:rPr>
              <a:t> am I and the children whom God has given Me.”</a:t>
            </a:r>
          </a:p>
          <a:p>
            <a:pPr algn="l">
              <a:lnSpc>
                <a:spcPct val="114000"/>
              </a:lnSpc>
            </a:pPr>
            <a:r>
              <a:rPr lang="en-US" altLang="zh-CN" sz="3200" b="1" dirty="0">
                <a:solidFill>
                  <a:schemeClr val="bg1"/>
                </a:solidFill>
                <a:ea typeface="微软雅黑" panose="020B0503020204020204" pitchFamily="34" charset="-122"/>
              </a:rPr>
              <a:t>14 </a:t>
            </a:r>
            <a:r>
              <a:rPr lang="zh-CN" altLang="en-US" sz="3200" b="1" dirty="0">
                <a:solidFill>
                  <a:schemeClr val="bg1"/>
                </a:solidFill>
                <a:ea typeface="微软雅黑" panose="020B0503020204020204" pitchFamily="34" charset="-122"/>
              </a:rPr>
              <a:t>儿女既同有血肉之体，祂也照样亲自成了血肉之体，特要藉着死，败坏那掌死权的，就是魔鬼，</a:t>
            </a:r>
          </a:p>
          <a:p>
            <a:pPr algn="l">
              <a:lnSpc>
                <a:spcPct val="100000"/>
              </a:lnSpc>
            </a:pPr>
            <a:r>
              <a:rPr lang="en-US" altLang="zh-CN" sz="3200" b="1" dirty="0">
                <a:solidFill>
                  <a:schemeClr val="bg1"/>
                </a:solidFill>
                <a:ea typeface="微软雅黑" panose="020B0503020204020204" pitchFamily="34" charset="-122"/>
              </a:rPr>
              <a:t>Inasmuch then as the children have partaken of flesh and blood, He Himself likewise shared in the same, that through death He might destroy him who had the power of death, that is, the devil,</a:t>
            </a:r>
          </a:p>
        </p:txBody>
      </p:sp>
    </p:spTree>
    <p:extLst>
      <p:ext uri="{BB962C8B-B14F-4D97-AF65-F5344CB8AC3E}">
        <p14:creationId xmlns:p14="http://schemas.microsoft.com/office/powerpoint/2010/main" val="654066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a:t>
            </a:r>
            <a:r>
              <a:rPr lang="en-US" altLang="zh-CN" sz="3600" b="1" u="sng" dirty="0" smtClean="0">
                <a:solidFill>
                  <a:schemeClr val="bg1"/>
                </a:solidFill>
                <a:ea typeface="微软雅黑" panose="020B0503020204020204" pitchFamily="34" charset="-122"/>
              </a:rPr>
              <a:t>2:5-18】</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并要释放那些一生因怕死而为奴仆的人。</a:t>
            </a:r>
          </a:p>
          <a:p>
            <a:pPr algn="l">
              <a:lnSpc>
                <a:spcPct val="114000"/>
              </a:lnSpc>
            </a:pPr>
            <a:r>
              <a:rPr lang="en-US" altLang="zh-CN" sz="3600" b="1" dirty="0">
                <a:solidFill>
                  <a:schemeClr val="bg1"/>
                </a:solidFill>
                <a:ea typeface="微软雅黑" panose="020B0503020204020204" pitchFamily="34" charset="-122"/>
              </a:rPr>
              <a:t>and release those who through fear of death were all their lifetime subject to bondage.</a:t>
            </a:r>
          </a:p>
          <a:p>
            <a:pPr algn="l">
              <a:lnSpc>
                <a:spcPct val="114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祂并不救拔天使，乃是救拔亚伯拉罕的后裔。</a:t>
            </a:r>
          </a:p>
          <a:p>
            <a:pPr algn="l">
              <a:lnSpc>
                <a:spcPct val="114000"/>
              </a:lnSpc>
            </a:pPr>
            <a:r>
              <a:rPr lang="en-US" altLang="zh-CN" sz="3600" b="1" dirty="0">
                <a:solidFill>
                  <a:schemeClr val="bg1"/>
                </a:solidFill>
                <a:ea typeface="微软雅黑" panose="020B0503020204020204" pitchFamily="34" charset="-122"/>
              </a:rPr>
              <a:t>For indeed He does not give aid to angels, but He does give aid to the seed of Abraham.</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7601803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6991</TotalTime>
  <Words>4193</Words>
  <Application>Microsoft Office PowerPoint</Application>
  <PresentationFormat>全屏显示(4:3)</PresentationFormat>
  <Paragraphs>320</Paragraphs>
  <Slides>65</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65</vt:i4>
      </vt:variant>
    </vt:vector>
  </HeadingPairs>
  <TitlesOfParts>
    <vt:vector size="71" baseType="lpstr">
      <vt:lpstr>宋体</vt:lpstr>
      <vt:lpstr>微软雅黑</vt:lpstr>
      <vt:lpstr>Arial</vt:lpstr>
      <vt:lpstr>Calibri</vt:lpstr>
      <vt:lpstr>Calibri Light</vt:lpstr>
      <vt:lpstr>Office 主题</vt:lpstr>
      <vt:lpstr>希伯来书 Hebrews_6</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接待主耶稣  Receive The Lord Jesus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信仰告白</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540</cp:revision>
  <dcterms:created xsi:type="dcterms:W3CDTF">2018-02-16T18:09:56Z</dcterms:created>
  <dcterms:modified xsi:type="dcterms:W3CDTF">2020-05-31T06:54:54Z</dcterms:modified>
</cp:coreProperties>
</file>