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1860" r:id="rId3"/>
    <p:sldId id="1909" r:id="rId4"/>
    <p:sldId id="1910" r:id="rId5"/>
    <p:sldId id="1911" r:id="rId6"/>
    <p:sldId id="1912" r:id="rId7"/>
    <p:sldId id="1917" r:id="rId8"/>
    <p:sldId id="1913" r:id="rId9"/>
    <p:sldId id="1914" r:id="rId10"/>
    <p:sldId id="1918" r:id="rId11"/>
    <p:sldId id="1919" r:id="rId12"/>
    <p:sldId id="191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48" d="100"/>
          <a:sy n="48" d="100"/>
        </p:scale>
        <p:origin x="86" y="83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3:22-23】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我们不至消灭，是出于耶和华诸般的慈爱，是因祂的怜悯不至断绝。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Through the Lord’s mercies we are not consumed, Because His compassions fail not.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每早晨这都是新的。你的诚实极其广大！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are new every morning; Great is Your faithfulness.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3:22-26】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我心里说：“耶和华是我的份，因此，我要仰望祂。”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Lord is my portion,” says my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soul,“Therefore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 I hope in Him!”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凡等候耶和华、心里寻求祂的，耶和华必施恩给他。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Lord is good to those who wait for Him, To the soul who seeks Him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91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3:22-26】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人仰望耶和华，静默等候祂的救恩，这原是好的。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It is good that one should hope and wait quietly For the salvation of the Lord.</a:t>
            </a:r>
          </a:p>
        </p:txBody>
      </p:sp>
    </p:spTree>
    <p:extLst>
      <p:ext uri="{BB962C8B-B14F-4D97-AF65-F5344CB8AC3E}">
        <p14:creationId xmlns:p14="http://schemas.microsoft.com/office/powerpoint/2010/main" val="273128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3:22-23】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我们不至消灭，是出于耶和华诸般的慈爱，是因祂的怜悯不至断绝。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Through the Lord’s mercies we are not consumed, Because His compassions fail not.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每早晨这都是新的。你的诚实极其广大！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are new every morning; Great is Your faithfulness.</a:t>
            </a:r>
          </a:p>
        </p:txBody>
      </p:sp>
    </p:spTree>
    <p:extLst>
      <p:ext uri="{BB962C8B-B14F-4D97-AF65-F5344CB8AC3E}">
        <p14:creationId xmlns:p14="http://schemas.microsoft.com/office/powerpoint/2010/main" val="26122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3:18-26】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我就说：“我的力量衰败，我在耶和华那里毫无指望！”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 said, “My strength and my hope Have perished from the Lord.”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耶和华啊，求你记念我如茵陈和苦胆的困苦窘迫。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Remember my affliction and roaming, The wormwood and the gall.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79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3:18-26】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我心想念这些，就在里面忧闷。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My soul still remembers And sinks within me.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我想起这事，心里就有指望。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This I recall to my mind, Therefore I have hope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我们不至消灭，是出于耶和华诸般的慈爱，是因祂的怜悯不至断绝。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Through the Lord’s mercies we are not consumed, Because His compassions fail not.</a:t>
            </a:r>
          </a:p>
          <a:p>
            <a:pPr algn="l">
              <a:lnSpc>
                <a:spcPct val="114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20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3:18-26】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每早晨这都是新的。你的诚实极其广大！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are new every morning; Great is Your faithfulness.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我心里说：“耶和华是我的份，因此，我要仰望祂。”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Lord is my portion,” says my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soul,“Therefore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 I hope in Him!”</a:t>
            </a:r>
          </a:p>
        </p:txBody>
      </p:sp>
    </p:spTree>
    <p:extLst>
      <p:ext uri="{BB962C8B-B14F-4D97-AF65-F5344CB8AC3E}">
        <p14:creationId xmlns:p14="http://schemas.microsoft.com/office/powerpoint/2010/main" val="114078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3:18-26】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凡等候耶和华、心里寻求祂的，耶和华必施恩给他。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Lord is good to those who wait for Him, To the soul who seeks Him.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人仰望耶和华，静默等候祂的救恩，这原是好的。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It is good that one should hope and wait quietly For the salvation of the Lord.</a:t>
            </a:r>
          </a:p>
        </p:txBody>
      </p:sp>
    </p:spTree>
    <p:extLst>
      <p:ext uri="{BB962C8B-B14F-4D97-AF65-F5344CB8AC3E}">
        <p14:creationId xmlns:p14="http://schemas.microsoft.com/office/powerpoint/2010/main" val="304300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3:18-20】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我就说：“我的力量衰败，我在耶和华那里毫无指望！”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 said, “My strength and my hope Have perished from the Lord.”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耶和华啊，求你记念我如茵陈和苦胆的困苦窘迫。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Remember my affliction and roaming, The wormwood and the gall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71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3:18-20】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我心想念这些，就在里面忧闷。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My soul still remembers And sinks within me.</a:t>
            </a:r>
          </a:p>
        </p:txBody>
      </p:sp>
    </p:spTree>
    <p:extLst>
      <p:ext uri="{BB962C8B-B14F-4D97-AF65-F5344CB8AC3E}">
        <p14:creationId xmlns:p14="http://schemas.microsoft.com/office/powerpoint/2010/main" val="251502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3:20-21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我心想念这些，就在里面忧闷。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My soul still remembers And sinks within me.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我想起这事，心里就有指望。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This I recall to my mind, Therefore I have hope.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73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耶利米哀歌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Lamentations 3:22-26】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我们不至消灭，是出于耶和华诸般的慈爱，是因祂的怜悯不至断绝。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Through the Lord’s mercies we are not consumed, Because His compassions fail not.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每早晨这都是新的。你的诚实极其广大！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are new every morning; Great is Your faithfulness.</a:t>
            </a:r>
          </a:p>
        </p:txBody>
      </p:sp>
    </p:spTree>
    <p:extLst>
      <p:ext uri="{BB962C8B-B14F-4D97-AF65-F5344CB8AC3E}">
        <p14:creationId xmlns:p14="http://schemas.microsoft.com/office/powerpoint/2010/main" val="12701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3890</TotalTime>
  <Words>716</Words>
  <Application>Microsoft Office PowerPoint</Application>
  <PresentationFormat>全屏显示(4:3)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433</cp:revision>
  <dcterms:created xsi:type="dcterms:W3CDTF">2018-02-16T18:09:56Z</dcterms:created>
  <dcterms:modified xsi:type="dcterms:W3CDTF">2020-01-05T10:35:12Z</dcterms:modified>
</cp:coreProperties>
</file>