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77" r:id="rId2"/>
    <p:sldId id="1782" r:id="rId3"/>
    <p:sldId id="1788" r:id="rId4"/>
    <p:sldId id="1783" r:id="rId5"/>
    <p:sldId id="1784" r:id="rId6"/>
    <p:sldId id="1785" r:id="rId7"/>
    <p:sldId id="1789" r:id="rId8"/>
    <p:sldId id="1786" r:id="rId9"/>
    <p:sldId id="1790" r:id="rId10"/>
    <p:sldId id="1791" r:id="rId11"/>
    <p:sldId id="1793" r:id="rId12"/>
    <p:sldId id="1794" r:id="rId13"/>
    <p:sldId id="1795" r:id="rId14"/>
    <p:sldId id="1792" r:id="rId15"/>
    <p:sldId id="1787" r:id="rId16"/>
    <p:sldId id="1796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2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91" y="117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马可福音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1:32-39】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天晚日落的时候，有人带着一切害病的和被鬼附的，来到耶稣跟前。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At evening, when the sun had set, they brought to Him all who were sick and those who were demon-possessed.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合城的人都聚集在门前。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the whole city was gathered together at the door.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93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诗篇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Psalms 5:3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耶和华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啊，早晨你必听我的声音；早晨我必向你陈明我的心意，并要警醒。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My voice You shall hear in the morning, O Lord; In the morning I will direct it to You, And I will look up.</a:t>
            </a:r>
          </a:p>
        </p:txBody>
      </p:sp>
    </p:spTree>
    <p:extLst>
      <p:ext uri="{BB962C8B-B14F-4D97-AF65-F5344CB8AC3E}">
        <p14:creationId xmlns:p14="http://schemas.microsoft.com/office/powerpoint/2010/main" val="212908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马可福音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1:32-39】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35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次日早晨，天未亮的时候，耶稣起来，到旷野地方去，在那里祷告。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in the morning, having risen a long while before daylight, He went out and departed to a solitary place; and there He prayed.</a:t>
            </a:r>
          </a:p>
        </p:txBody>
      </p:sp>
    </p:spTree>
    <p:extLst>
      <p:ext uri="{BB962C8B-B14F-4D97-AF65-F5344CB8AC3E}">
        <p14:creationId xmlns:p14="http://schemas.microsoft.com/office/powerpoint/2010/main" val="272326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马可福音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1:32-39】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西门和同伴追了祂去，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Simon and those who were with Him searched for Him.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遇见了就对祂说：“众人都找你。”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When they found Him, they said to Him, “Everyone is looking for You.”</a:t>
            </a:r>
          </a:p>
        </p:txBody>
      </p:sp>
    </p:spTree>
    <p:extLst>
      <p:ext uri="{BB962C8B-B14F-4D97-AF65-F5344CB8AC3E}">
        <p14:creationId xmlns:p14="http://schemas.microsoft.com/office/powerpoint/2010/main" val="275367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马可福音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1:32-39】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38 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耶稣对他们说：“我们可以往别处去，到邻近的乡村，我也好在那里传道，因为我是为这事出来的。”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He said to them, “Let us go into the next towns, that I may preach there also, because for this purpose I have come forth.”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39 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于是在加利利全地，进了会堂，传道赶鬼。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He was preaching in their synagogues throughout all Galilee, and casting out demons.</a:t>
            </a:r>
          </a:p>
        </p:txBody>
      </p:sp>
    </p:spTree>
    <p:extLst>
      <p:ext uri="{BB962C8B-B14F-4D97-AF65-F5344CB8AC3E}">
        <p14:creationId xmlns:p14="http://schemas.microsoft.com/office/powerpoint/2010/main" val="60708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马可福音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1:38】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耶稣对他们说：“我们可以往别处去，到邻近的乡村，我也好在那里传道，因为我是为这事出来的。”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He said to them, “Let us go into the next towns, that I may preach there also, because for this purpose I have come forth.”</a:t>
            </a:r>
          </a:p>
        </p:txBody>
      </p:sp>
    </p:spTree>
    <p:extLst>
      <p:ext uri="{BB962C8B-B14F-4D97-AF65-F5344CB8AC3E}">
        <p14:creationId xmlns:p14="http://schemas.microsoft.com/office/powerpoint/2010/main" val="167054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6:66-68】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66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从此，祂门徒中多有退去的，不再和祂同行。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From that time many of His disciples went back and walked with Him no more.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67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耶稣就对那十二个门徒说：“你们也要去吗？”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Jesus said to the twelve, "Do you also want to go away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?"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015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6:66-68】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68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西门彼得回答说：“主啊，你有永生之道，我们还归从谁呢？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Simon Peter answered Him, "Lord, to whom shall we go? You have the words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247133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马可福音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1:32-39】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耶稣治好了许多害各样病的人，又赶出许多鬼，不许鬼说话，因为鬼认识祂。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He healed many who were sick with various diseases, and cast out many demons; and He did not allow the demons to speak, because they knew Him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395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马可福音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1:32-39】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35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次日早晨，天未亮的时候，耶稣起来，到旷野地方去，在那里祷告。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in the morning, having risen a long while before daylight, He went out and departed to a solitary place; and there He prayed.</a:t>
            </a:r>
          </a:p>
        </p:txBody>
      </p:sp>
    </p:spTree>
    <p:extLst>
      <p:ext uri="{BB962C8B-B14F-4D97-AF65-F5344CB8AC3E}">
        <p14:creationId xmlns:p14="http://schemas.microsoft.com/office/powerpoint/2010/main" val="98219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马可福音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1:32-39】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西门和同伴追了祂去，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Simon and those who were with Him searched for Him.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遇见了就对祂说：“众人都找你。”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When they found Him, they said to Him, “Everyone is looking for You.”</a:t>
            </a:r>
          </a:p>
        </p:txBody>
      </p:sp>
    </p:spTree>
    <p:extLst>
      <p:ext uri="{BB962C8B-B14F-4D97-AF65-F5344CB8AC3E}">
        <p14:creationId xmlns:p14="http://schemas.microsoft.com/office/powerpoint/2010/main" val="34109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马可福音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1:32-39】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38 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耶稣对他们说：“我们可以往别处去，到邻近的乡村，我也好在那里传道，因为我是为这事出来的。”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He said to them, “Let us go into the next towns, that I may preach there also, because for this purpose I have come forth.”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39 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于是在加利利全地，进了会堂，传道赶鬼。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He was preaching in their synagogues throughout all Galilee, and casting out demons.</a:t>
            </a:r>
          </a:p>
        </p:txBody>
      </p:sp>
    </p:spTree>
    <p:extLst>
      <p:ext uri="{BB962C8B-B14F-4D97-AF65-F5344CB8AC3E}">
        <p14:creationId xmlns:p14="http://schemas.microsoft.com/office/powerpoint/2010/main" val="209656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3:22-34】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我们不至消灭，是出于耶和华诸般的慈爱，是因祂的怜悯不至断绝。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Through the Lord’s mercies we are not consumed, because His compassions fail not.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每早晨这都是新的。你的诚实极其广大！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They are new every morning; Great is Your faithfulness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735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3:22-34】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我心里说：“耶和华是我的份，因此，我要仰望他。”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Lord is my portion,” says my soul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, 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I hope in Him!”</a:t>
            </a:r>
          </a:p>
        </p:txBody>
      </p:sp>
    </p:spTree>
    <p:extLst>
      <p:ext uri="{BB962C8B-B14F-4D97-AF65-F5344CB8AC3E}">
        <p14:creationId xmlns:p14="http://schemas.microsoft.com/office/powerpoint/2010/main" val="410161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6:9-13】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9 “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所以，你们祷告要这样说：‘我们在天上的父，愿人都尊你的名为圣。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In this manner, therefore, pray: Our Father in heaven, Hallowed be Your name.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愿你的国降临。愿你的旨意行在地上，如同行在天上。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Your kingdom come. Your will be done On earth as it is in heaven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我们日用的饮食，今日赐给我们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</a:t>
            </a:r>
            <a:endParaRPr lang="en-US" altLang="zh-CN" sz="3600" b="1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Give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us this day our daily bread.</a:t>
            </a:r>
          </a:p>
        </p:txBody>
      </p:sp>
    </p:spTree>
    <p:extLst>
      <p:ext uri="{BB962C8B-B14F-4D97-AF65-F5344CB8AC3E}">
        <p14:creationId xmlns:p14="http://schemas.microsoft.com/office/powerpoint/2010/main" val="202025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6:9-13】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免我们的债，如同我们免了人的债。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forgive us our debts, As we forgive our debtors.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不叫我们遇见试探，救我们脱离凶恶（或作“脱离恶者”）。因为国度、权柄、荣耀，全是你的，直到永远。阿们（有古卷无“因为”至“阿们”等字）。’”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do not lead us into temptation, But deliver us from the evil one. For Yours is the kingdom and the power and the glory forever. Amen.</a:t>
            </a:r>
          </a:p>
        </p:txBody>
      </p:sp>
    </p:spTree>
    <p:extLst>
      <p:ext uri="{BB962C8B-B14F-4D97-AF65-F5344CB8AC3E}">
        <p14:creationId xmlns:p14="http://schemas.microsoft.com/office/powerpoint/2010/main" val="24514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3781</TotalTime>
  <Words>1095</Words>
  <Application>Microsoft Office PowerPoint</Application>
  <PresentationFormat>全屏显示(4:3)</PresentationFormat>
  <Paragraphs>66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413</cp:revision>
  <dcterms:created xsi:type="dcterms:W3CDTF">2018-02-16T18:09:56Z</dcterms:created>
  <dcterms:modified xsi:type="dcterms:W3CDTF">2019-11-17T11:44:12Z</dcterms:modified>
</cp:coreProperties>
</file>