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733" r:id="rId3"/>
    <p:sldId id="1734" r:id="rId4"/>
    <p:sldId id="1698" r:id="rId5"/>
    <p:sldId id="1735" r:id="rId6"/>
    <p:sldId id="1699" r:id="rId7"/>
    <p:sldId id="1700" r:id="rId8"/>
    <p:sldId id="1710" r:id="rId9"/>
    <p:sldId id="1708" r:id="rId10"/>
    <p:sldId id="1736"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91" y="12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2019/10/27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2019/10/27</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28:18-20】</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耶稣进前来，对他们说：“天上地下所有的权柄都赐给我了。</a:t>
            </a:r>
          </a:p>
          <a:p>
            <a:pPr algn="l">
              <a:lnSpc>
                <a:spcPct val="114000"/>
              </a:lnSpc>
            </a:pPr>
            <a:r>
              <a:rPr lang="en-US" altLang="zh-CN" sz="3600" b="1" dirty="0">
                <a:solidFill>
                  <a:schemeClr val="bg1"/>
                </a:solidFill>
                <a:ea typeface="微软雅黑" panose="020B0503020204020204" pitchFamily="34" charset="-122"/>
              </a:rPr>
              <a:t>Then Jesus came to them and said, "All authority in heaven and on earth has been given to 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提摩太后书 </a:t>
            </a:r>
            <a:r>
              <a:rPr lang="en-US" altLang="zh-CN" sz="3600" b="1" u="sng" dirty="0">
                <a:solidFill>
                  <a:schemeClr val="bg1"/>
                </a:solidFill>
                <a:ea typeface="微软雅黑" panose="020B0503020204020204" pitchFamily="34" charset="-122"/>
              </a:rPr>
              <a:t>2 Timothy 4:7-8】</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从此以后，有公义的冠冕为我存留，就是按着公义审判的主到了那日要赐给我的，不但赐给我，也赐给凡爱慕祂显现的人。</a:t>
            </a:r>
          </a:p>
          <a:p>
            <a:pPr algn="l">
              <a:lnSpc>
                <a:spcPct val="114000"/>
              </a:lnSpc>
            </a:pPr>
            <a:r>
              <a:rPr lang="en-US" altLang="zh-CN" sz="3600" b="1" dirty="0">
                <a:solidFill>
                  <a:schemeClr val="bg1"/>
                </a:solidFill>
                <a:ea typeface="微软雅黑" panose="020B0503020204020204" pitchFamily="34" charset="-122"/>
              </a:rPr>
              <a:t>Finally, there is laid up for me the crown of righteousness, which the Lord, the righteous Judge, will give to me on that Day, and not to me only but also to all who have loved His </a:t>
            </a:r>
            <a:r>
              <a:rPr lang="en-US" altLang="zh-CN" sz="3600" b="1" dirty="0" err="1">
                <a:solidFill>
                  <a:schemeClr val="bg1"/>
                </a:solidFill>
                <a:ea typeface="微软雅黑" panose="020B0503020204020204" pitchFamily="34" charset="-122"/>
              </a:rPr>
              <a:t>appearing.The</a:t>
            </a:r>
            <a:r>
              <a:rPr lang="en-US" altLang="zh-CN" sz="3600" b="1" dirty="0">
                <a:solidFill>
                  <a:schemeClr val="bg1"/>
                </a:solidFill>
                <a:ea typeface="微软雅黑" panose="020B0503020204020204" pitchFamily="34" charset="-122"/>
              </a:rPr>
              <a:t> Abandoned Apostle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25419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28:18-20】</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smtClean="0">
                <a:solidFill>
                  <a:schemeClr val="bg1"/>
                </a:solidFill>
                <a:ea typeface="微软雅黑" panose="020B0503020204020204" pitchFamily="34" charset="-122"/>
              </a:rPr>
              <a:t>所以，你们要去，使万民作我的门徒，奉父、子、圣灵的名给他们施洗（或作“给他们施洗，归于父、子、圣灵的名”）。</a:t>
            </a:r>
          </a:p>
          <a:p>
            <a:pPr algn="l">
              <a:lnSpc>
                <a:spcPct val="114000"/>
              </a:lnSpc>
            </a:pPr>
            <a:r>
              <a:rPr lang="en-US" altLang="zh-CN" sz="3600" b="1" dirty="0" smtClean="0">
                <a:solidFill>
                  <a:schemeClr val="bg1"/>
                </a:solidFill>
                <a:ea typeface="微软雅黑" panose="020B0503020204020204" pitchFamily="34" charset="-122"/>
              </a:rPr>
              <a:t>Therefore go and make disciples of all nations, baptizing them in the name of the Father and of the Son and of the Holy Spirit,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98290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28:18-20】</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凡我所吩咐你们的，都教训他们遵守，我就常与你们同在，直到世界的末了。”</a:t>
            </a:r>
          </a:p>
          <a:p>
            <a:pPr algn="l">
              <a:lnSpc>
                <a:spcPct val="114000"/>
              </a:lnSpc>
            </a:pPr>
            <a:r>
              <a:rPr lang="en-US" altLang="zh-CN" sz="3600" b="1" dirty="0">
                <a:solidFill>
                  <a:schemeClr val="bg1"/>
                </a:solidFill>
                <a:ea typeface="微软雅黑" panose="020B0503020204020204" pitchFamily="34" charset="-122"/>
              </a:rPr>
              <a:t>and teaching them to obey everything I have commanded you. And surely I am with you always, to the very end of the age."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60026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20:21</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又对他们说：“愿你们平安！父怎样差遣了我，我也照样差遣你们。”</a:t>
            </a:r>
          </a:p>
          <a:p>
            <a:pPr algn="l">
              <a:lnSpc>
                <a:spcPct val="114000"/>
              </a:lnSpc>
            </a:pPr>
            <a:r>
              <a:rPr lang="en-US" altLang="zh-CN" sz="3600" b="1" dirty="0">
                <a:solidFill>
                  <a:schemeClr val="bg1"/>
                </a:solidFill>
                <a:ea typeface="微软雅黑" panose="020B0503020204020204" pitchFamily="34" charset="-122"/>
              </a:rPr>
              <a:t>So Jesus said to them again, "Peace to you! As the Father has sent Me, I also send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39948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a:t>
            </a:r>
            <a:r>
              <a:rPr lang="en-US" altLang="zh-CN" sz="3600" b="1" u="sng" dirty="0">
                <a:solidFill>
                  <a:schemeClr val="bg1"/>
                </a:solidFill>
                <a:ea typeface="微软雅黑" panose="020B0503020204020204" pitchFamily="34" charset="-122"/>
              </a:rPr>
              <a:t>Mark 10: 39b】</a:t>
            </a:r>
          </a:p>
          <a:p>
            <a:pPr algn="l">
              <a:lnSpc>
                <a:spcPct val="114000"/>
              </a:lnSpc>
            </a:pP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耶稣说：“我所喝的杯，你们也要喝；我所受的洗，你们也要受。</a:t>
            </a:r>
          </a:p>
          <a:p>
            <a:pPr algn="l">
              <a:lnSpc>
                <a:spcPct val="114000"/>
              </a:lnSpc>
            </a:pPr>
            <a:r>
              <a:rPr lang="en-US" altLang="zh-CN" sz="3600" b="1" dirty="0">
                <a:solidFill>
                  <a:schemeClr val="bg1"/>
                </a:solidFill>
                <a:ea typeface="微软雅黑" panose="020B0503020204020204" pitchFamily="34" charset="-122"/>
              </a:rPr>
              <a:t>…. So Jesus said to them, "You will indeed drink the cup that I drink, and with the baptism I am baptized with you will be baptized;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5864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a:t>
            </a:r>
            <a:r>
              <a:rPr lang="en-US" altLang="zh-CN" sz="3600" b="1" u="sng" dirty="0">
                <a:solidFill>
                  <a:schemeClr val="bg1"/>
                </a:solidFill>
                <a:ea typeface="微软雅黑" panose="020B0503020204020204" pitchFamily="34" charset="-122"/>
              </a:rPr>
              <a:t>Matthew 10:16a</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22】</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我差你们去，如同羊进入狼群</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 "Behold, I send you out as sheep in the midst of wolves….</a:t>
            </a:r>
          </a:p>
          <a:p>
            <a:pPr algn="l">
              <a:lnSpc>
                <a:spcPct val="114000"/>
              </a:lnSpc>
            </a:pPr>
            <a:r>
              <a:rPr lang="en-US" altLang="zh-CN" sz="3600" b="1" dirty="0">
                <a:solidFill>
                  <a:schemeClr val="bg1"/>
                </a:solidFill>
                <a:ea typeface="微软雅黑" panose="020B0503020204020204" pitchFamily="34" charset="-122"/>
              </a:rPr>
              <a:t>22</a:t>
            </a:r>
            <a:r>
              <a:rPr lang="zh-CN" altLang="en-US" sz="3600" b="1" dirty="0">
                <a:solidFill>
                  <a:schemeClr val="bg1"/>
                </a:solidFill>
                <a:ea typeface="微软雅黑" panose="020B0503020204020204" pitchFamily="34" charset="-122"/>
              </a:rPr>
              <a:t>并且你们要为我的名被众人恨恶，惟有忍耐到底的必然得救。</a:t>
            </a:r>
          </a:p>
          <a:p>
            <a:pPr algn="l">
              <a:lnSpc>
                <a:spcPct val="114000"/>
              </a:lnSpc>
            </a:pPr>
            <a:r>
              <a:rPr lang="en-US" altLang="zh-CN" sz="3600" b="1" dirty="0">
                <a:solidFill>
                  <a:schemeClr val="bg1"/>
                </a:solidFill>
                <a:ea typeface="微软雅黑" panose="020B0503020204020204" pitchFamily="34" charset="-122"/>
              </a:rPr>
              <a:t>And you will be hated by all for My name's sake. But he who endures to the end will be saved.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0657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28:18</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进前来，对他们说：“天上地下所有的权柄都赐给我了。</a:t>
            </a:r>
          </a:p>
          <a:p>
            <a:pPr algn="l">
              <a:lnSpc>
                <a:spcPct val="114000"/>
              </a:lnSpc>
            </a:pPr>
            <a:r>
              <a:rPr lang="en-US" altLang="zh-CN" sz="3600" b="1" dirty="0">
                <a:solidFill>
                  <a:schemeClr val="bg1"/>
                </a:solidFill>
                <a:ea typeface="微软雅黑" panose="020B0503020204020204" pitchFamily="34" charset="-122"/>
              </a:rPr>
              <a:t>Then Jesus came to them and said, "All authority in heaven and on earth has been given to me.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83419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 20】</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凡我所吩咐你们的，都教训他们遵守，我就常与你们同在，直到世界的末了。”</a:t>
            </a:r>
          </a:p>
          <a:p>
            <a:pPr algn="l">
              <a:lnSpc>
                <a:spcPct val="114000"/>
              </a:lnSpc>
            </a:pPr>
            <a:r>
              <a:rPr lang="en-US" altLang="zh-CN" sz="3600" b="1" dirty="0">
                <a:solidFill>
                  <a:schemeClr val="bg1"/>
                </a:solidFill>
                <a:ea typeface="微软雅黑" panose="020B0503020204020204" pitchFamily="34" charset="-122"/>
              </a:rPr>
              <a:t>and teaching them to obey everything I have commanded you. And surely I am with you always, to the very end of the age."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21935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提摩太后书 </a:t>
            </a:r>
            <a:r>
              <a:rPr lang="en-US" altLang="zh-CN" sz="3600" b="1" u="sng" dirty="0">
                <a:solidFill>
                  <a:schemeClr val="bg1"/>
                </a:solidFill>
                <a:ea typeface="微软雅黑" panose="020B0503020204020204" pitchFamily="34" charset="-122"/>
              </a:rPr>
              <a:t>2 Timothy 4:7-8】</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那美好的仗我已经打过了，当跑的路我已经跑尽了，所信的道我已经守住了。</a:t>
            </a:r>
          </a:p>
          <a:p>
            <a:pPr algn="l">
              <a:lnSpc>
                <a:spcPct val="114000"/>
              </a:lnSpc>
            </a:pPr>
            <a:r>
              <a:rPr lang="en-US" altLang="zh-CN" sz="3600" b="1" dirty="0">
                <a:solidFill>
                  <a:schemeClr val="bg1"/>
                </a:solidFill>
                <a:ea typeface="微软雅黑" panose="020B0503020204020204" pitchFamily="34" charset="-122"/>
              </a:rPr>
              <a:t>I have fought the good fight, I have finished the race, I have kept the faith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22722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3700</TotalTime>
  <Words>607</Words>
  <Application>Microsoft Office PowerPoint</Application>
  <PresentationFormat>全屏显示(4:3)</PresentationFormat>
  <Paragraphs>32</Paragraphs>
  <Slides>10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402</cp:revision>
  <dcterms:created xsi:type="dcterms:W3CDTF">2018-02-16T18:09:56Z</dcterms:created>
  <dcterms:modified xsi:type="dcterms:W3CDTF">2019-10-27T10:51:16Z</dcterms:modified>
</cp:coreProperties>
</file>