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77" r:id="rId2"/>
    <p:sldId id="1684" r:id="rId3"/>
    <p:sldId id="1685" r:id="rId4"/>
    <p:sldId id="1691" r:id="rId5"/>
    <p:sldId id="1692" r:id="rId6"/>
    <p:sldId id="1693" r:id="rId7"/>
    <p:sldId id="1694" r:id="rId8"/>
    <p:sldId id="1695" r:id="rId9"/>
    <p:sldId id="1696" r:id="rId10"/>
    <p:sldId id="1686" r:id="rId11"/>
    <p:sldId id="1687" r:id="rId12"/>
    <p:sldId id="1688" r:id="rId13"/>
    <p:sldId id="1689" r:id="rId14"/>
    <p:sldId id="1690" r:id="rId15"/>
    <p:sldId id="1697" r:id="rId16"/>
    <p:sldId id="1634" r:id="rId17"/>
    <p:sldId id="1669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215" autoAdjust="0"/>
    <p:restoredTop sz="94660"/>
  </p:normalViewPr>
  <p:slideViewPr>
    <p:cSldViewPr snapToGrid="0">
      <p:cViewPr varScale="1">
        <p:scale>
          <a:sx n="61" d="100"/>
          <a:sy n="61" d="100"/>
        </p:scale>
        <p:origin x="110" y="117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2019/10/13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2019/10/13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2019/10/13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2019/10/13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2019/10/13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2019/10/13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2019/10/13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2019/10/13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2019/10/13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2019/10/13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2019/10/13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2019/10/13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27:57-60】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57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到了晚上，有一个财主，名叫约瑟，是亚利马太来的，他也是耶稣的门徒。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when evening had come, there came a rich man from Arimathea, named Joseph, who himself had also become a disciple of Jesus.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58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这人去见彼拉多，求耶稣的身体，彼拉多就吩咐给他</a:t>
            </a: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。 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This 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man went to Pilate and asked for the body of Jesus. Then Pilate commanded the body to be given to him.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934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马可福音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Mark 15:43】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有亚利马太的约瑟前来，他是尊贵的议士，也是等候　神国的。他放胆进去见彼拉多，求耶稣的身体。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Joseph of Arimathea, a prominent council member, who was himself waiting for the kingdom of God, coming and taking courage, went in to Pilate and asked for the body of Jesus.</a:t>
            </a:r>
          </a:p>
        </p:txBody>
      </p:sp>
    </p:spTree>
    <p:extLst>
      <p:ext uri="{BB962C8B-B14F-4D97-AF65-F5344CB8AC3E}">
        <p14:creationId xmlns:p14="http://schemas.microsoft.com/office/powerpoint/2010/main" val="177852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5:14</a:t>
            </a:r>
            <a:r>
              <a:rPr lang="en-US" altLang="zh-CN" sz="3600" b="1" u="sng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你们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是世上的光。城造在山上，是不能隐藏的。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"You are the light of the world. A city that is set on a hill cannot be hidden.</a:t>
            </a:r>
          </a:p>
        </p:txBody>
      </p:sp>
    </p:spTree>
    <p:extLst>
      <p:ext uri="{BB962C8B-B14F-4D97-AF65-F5344CB8AC3E}">
        <p14:creationId xmlns:p14="http://schemas.microsoft.com/office/powerpoint/2010/main" val="318105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10:32-33】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32 “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凡在人面前认我的，我在我天上的父面前也必认他；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"Therefore whoever confesses Me before men, him I will also confess before My Father who is in heaven.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33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凡在人面前不认我的，我在我天上的父面前也必不认他。”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whoever denies Me before men, him I will also deny before My Father who is in heaven.</a:t>
            </a:r>
          </a:p>
        </p:txBody>
      </p:sp>
    </p:spTree>
    <p:extLst>
      <p:ext uri="{BB962C8B-B14F-4D97-AF65-F5344CB8AC3E}">
        <p14:creationId xmlns:p14="http://schemas.microsoft.com/office/powerpoint/2010/main" val="12610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使徒行传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Acts 4:13】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他们见彼得、约翰的胆量，又看出他们原是没有学问的小民，就希奇，认明他们是跟过耶稣的。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Now when they saw the boldness of Peter and John, and perceived that they were uneducated and untrained men, they marveled. And they realized that they had been with Jesus.</a:t>
            </a:r>
          </a:p>
        </p:txBody>
      </p:sp>
    </p:spTree>
    <p:extLst>
      <p:ext uri="{BB962C8B-B14F-4D97-AF65-F5344CB8AC3E}">
        <p14:creationId xmlns:p14="http://schemas.microsoft.com/office/powerpoint/2010/main" val="169128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提摩太后书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2 Timothy 1:6-8a】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6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为此我提醒你，使你将　神藉我按手所给你的恩赐，再如火挑旺起来。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Therefore I remind you to stir up the gift of God which is in you through the laying on of my hands.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7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因为　神赐给我们不是胆怯的心，乃是刚强、仁爱、谨守的心。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God has not given us a spirit of fear, but of power and of love and of a sound mind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21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提摩太后书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2 Timothy 1:6-8a】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8a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你不要以给我们的主作见证为耻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……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Therefore do not be ashamed of the testimony of our Lord,</a:t>
            </a:r>
          </a:p>
        </p:txBody>
      </p:sp>
    </p:spTree>
    <p:extLst>
      <p:ext uri="{BB962C8B-B14F-4D97-AF65-F5344CB8AC3E}">
        <p14:creationId xmlns:p14="http://schemas.microsoft.com/office/powerpoint/2010/main" val="30437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马可福音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Mark 15:43】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有亚利马太的约瑟前来，他是尊贵的议士，也是等候　神国的。他放胆进去见彼拉多，求耶稣的身体。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Joseph of Arimathea, a prominent council member, who was himself waiting for the kingdom of God, coming and taking courage, went in to Pilate and asked for the body of Jesus.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3217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27:59-60】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59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约瑟取了身体，用干净细麻布裹好，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When Joseph had taken the body, he wrapped it in a clean linen cloth,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60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安放在自己的新坟墓里，就是他凿在磐石里的。他又把大石头滚到墓门口，就去了。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laid it in his new tomb which he had hewn out of the rock; and he rolled a large stone against the door of the tomb, and departed.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769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马太福音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Matthew 27:57-60】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59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约瑟取了身体，用干净细麻布裹好，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When Joseph had taken the body, he wrapped it in a clean linen cloth,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60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安放在自己的新坟墓里，就是他凿在磐石里的。他又把大石头滚到墓门口，就去了。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laid it in his new tomb which he had hewn out of the rock; and he rolled a large stone against the door of the tomb, and departed.</a:t>
            </a:r>
          </a:p>
        </p:txBody>
      </p:sp>
    </p:spTree>
    <p:extLst>
      <p:ext uri="{BB962C8B-B14F-4D97-AF65-F5344CB8AC3E}">
        <p14:creationId xmlns:p14="http://schemas.microsoft.com/office/powerpoint/2010/main" val="317316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哥林多前书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Corinthians 15:14-22】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14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若基督没有复活，我们所传的便是枉然，你们所信的也是枉然，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if Christ is not risen, then our preaching is empty and your faith is also empty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586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哥林多前书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Corinthians 15:14-22】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15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并且明显我们是为　神妄作见证的，因我们见证　神是叫基督复活了。若死人真不复活，　神也就没有叫基督复活了。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Yes, and we are found false witnesses of God, because we have testified of God that He raised up Christ, whom He did not raise up--if in fact the dead do not rise.</a:t>
            </a:r>
          </a:p>
        </p:txBody>
      </p:sp>
    </p:spTree>
    <p:extLst>
      <p:ext uri="{BB962C8B-B14F-4D97-AF65-F5344CB8AC3E}">
        <p14:creationId xmlns:p14="http://schemas.microsoft.com/office/powerpoint/2010/main" val="114103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哥林多前书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Corinthians 15:14-22】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16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因为死人若不复活，基督也就没有复活了。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if the dead do not rise, then Christ is not risen.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17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基督若没有复活，你们的信便是徒然，你们仍在罪里，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And if Christ is not risen, your faith is futile; you are still in your sins!</a:t>
            </a:r>
          </a:p>
        </p:txBody>
      </p:sp>
    </p:spTree>
    <p:extLst>
      <p:ext uri="{BB962C8B-B14F-4D97-AF65-F5344CB8AC3E}">
        <p14:creationId xmlns:p14="http://schemas.microsoft.com/office/powerpoint/2010/main" val="206089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哥林多前书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Corinthians 15:14-22】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就是在基督里睡了的人也灭亡了。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Then also those who have fallen asleep in Christ have perished.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我们若靠基督只在今生有指望，就算比众人更可怜。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If in this life only we have hope in Christ, we are of all men the most pitiable.</a:t>
            </a:r>
          </a:p>
        </p:txBody>
      </p:sp>
    </p:spTree>
    <p:extLst>
      <p:ext uri="{BB962C8B-B14F-4D97-AF65-F5344CB8AC3E}">
        <p14:creationId xmlns:p14="http://schemas.microsoft.com/office/powerpoint/2010/main" val="387519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哥林多前书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Corinthians 15:14-22】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20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但基督已经从死里复活，成为睡了之人初熟的果子。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But now Christ is risen from the dead, and has become the </a:t>
            </a:r>
            <a:r>
              <a:rPr lang="en-US" altLang="zh-CN" sz="3600" b="1" dirty="0" err="1">
                <a:solidFill>
                  <a:schemeClr val="bg1"/>
                </a:solidFill>
                <a:ea typeface="微软雅黑" panose="020B0503020204020204" pitchFamily="34" charset="-122"/>
              </a:rPr>
              <a:t>firstfruits</a:t>
            </a: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 of those who have fallen asleep.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21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死既是因一人而来，死人复活也是因一人而来。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since by man came death, by Man also came the resurrection of the dead</a:t>
            </a: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  <a:endParaRPr lang="en-US" altLang="zh-CN" sz="3600" b="1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3017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哥林多前书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1 Corinthians 15:14-22】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22 </a:t>
            </a: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在亚当里众人都死了，照样，在基督里众人也都要复活。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For as in Adam all die, even so in Christ all shall be made alive.</a:t>
            </a:r>
          </a:p>
        </p:txBody>
      </p:sp>
    </p:spTree>
    <p:extLst>
      <p:ext uri="{BB962C8B-B14F-4D97-AF65-F5344CB8AC3E}">
        <p14:creationId xmlns:p14="http://schemas.microsoft.com/office/powerpoint/2010/main" val="122374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14000"/>
              </a:lnSpc>
            </a:pP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约翰福音 </a:t>
            </a:r>
            <a:r>
              <a:rPr lang="en-US" altLang="zh-CN" sz="3600" b="1" u="sng" dirty="0">
                <a:solidFill>
                  <a:schemeClr val="bg1"/>
                </a:solidFill>
                <a:ea typeface="微软雅黑" panose="020B0503020204020204" pitchFamily="34" charset="-122"/>
              </a:rPr>
              <a:t>John 19:38】</a:t>
            </a:r>
          </a:p>
          <a:p>
            <a:pPr algn="l">
              <a:lnSpc>
                <a:spcPct val="114000"/>
              </a:lnSpc>
            </a:pPr>
            <a:r>
              <a:rPr lang="zh-CN" altLang="en-US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这些事以后，有亚利马太人约瑟，是耶稣的门徒，只因怕犹太人，就暗暗地作门徒。他来求彼拉多，要把耶稣的身体领去。彼拉多允准，他就把耶稣的身体领去了。</a:t>
            </a:r>
          </a:p>
          <a:p>
            <a:pPr algn="l">
              <a:lnSpc>
                <a:spcPct val="114000"/>
              </a:lnSpc>
            </a:pPr>
            <a:r>
              <a:rPr lang="en-US" altLang="zh-CN" sz="3600" b="1" dirty="0">
                <a:solidFill>
                  <a:schemeClr val="bg1"/>
                </a:solidFill>
                <a:ea typeface="微软雅黑" panose="020B0503020204020204" pitchFamily="34" charset="-122"/>
              </a:rPr>
              <a:t>After this, Joseph of Arimathea, being a disciple of Jesus, but secretly, for fear of the Jews, asked Pilate that he might take away the body of Jesus; and Pilate gave him permission. So he came and took the body of Jesus.</a:t>
            </a:r>
          </a:p>
        </p:txBody>
      </p:sp>
    </p:spTree>
    <p:extLst>
      <p:ext uri="{BB962C8B-B14F-4D97-AF65-F5344CB8AC3E}">
        <p14:creationId xmlns:p14="http://schemas.microsoft.com/office/powerpoint/2010/main" val="50281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3674</TotalTime>
  <Words>976</Words>
  <Application>Microsoft Office PowerPoint</Application>
  <PresentationFormat>全屏显示(4:3)</PresentationFormat>
  <Paragraphs>66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394</cp:revision>
  <dcterms:created xsi:type="dcterms:W3CDTF">2018-02-16T18:09:56Z</dcterms:created>
  <dcterms:modified xsi:type="dcterms:W3CDTF">2019-10-13T08:50:15Z</dcterms:modified>
</cp:coreProperties>
</file>