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077" r:id="rId2"/>
    <p:sldId id="1614" r:id="rId3"/>
    <p:sldId id="1615" r:id="rId4"/>
    <p:sldId id="1616" r:id="rId5"/>
    <p:sldId id="1617" r:id="rId6"/>
    <p:sldId id="1618" r:id="rId7"/>
    <p:sldId id="1619" r:id="rId8"/>
    <p:sldId id="1598" r:id="rId9"/>
    <p:sldId id="1599" r:id="rId10"/>
    <p:sldId id="1620" r:id="rId11"/>
    <p:sldId id="1600" r:id="rId12"/>
    <p:sldId id="1601" r:id="rId13"/>
    <p:sldId id="1590" r:id="rId14"/>
    <p:sldId id="1621" r:id="rId15"/>
    <p:sldId id="1591" r:id="rId16"/>
    <p:sldId id="1622" r:id="rId17"/>
    <p:sldId id="1623" r:id="rId18"/>
    <p:sldId id="1624" r:id="rId19"/>
    <p:sldId id="1625" r:id="rId20"/>
    <p:sldId id="1629" r:id="rId21"/>
    <p:sldId id="1630" r:id="rId22"/>
    <p:sldId id="1631" r:id="rId23"/>
    <p:sldId id="1632" r:id="rId24"/>
    <p:sldId id="1633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8" y="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45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95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04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3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23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1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7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36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9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42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0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BE71-93B8-4E6C-B256-1FF6E6ECD4B6}" type="datetimeFigureOut">
              <a:rPr lang="zh-CN" altLang="en-US" smtClean="0"/>
              <a:t>2019/9/13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7F7B-FA3F-4D66-AD08-677F8825BD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4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23:32-33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39-43】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32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又有两个犯人，和耶稣一同带来处死。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There were also two others, criminals, led with Him to be put to death.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33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到了一个地方，名叫髑髅地，就在那里把耶稣钉在十字架上。又钉了两个犯人：一个在左边，一个在右边</a:t>
            </a:r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。 </a:t>
            </a:r>
            <a:r>
              <a:rPr lang="en-US" altLang="zh-CN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And </a:t>
            </a: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when they had come to the place called Calvary, there they crucified Him, and the criminals, one on the right hand and the other on the left.</a:t>
            </a:r>
          </a:p>
        </p:txBody>
      </p:sp>
    </p:spTree>
    <p:extLst>
      <p:ext uri="{BB962C8B-B14F-4D97-AF65-F5344CB8AC3E}">
        <p14:creationId xmlns:p14="http://schemas.microsoft.com/office/powerpoint/2010/main" val="42493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 39-42】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41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我们是应该的，因我们所受的与我们所作的相称，但这个人没有作过一件不好的事。”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we indeed justly, for we receive the due reward of our deeds; but this Man has done nothing wrong."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42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就说：“耶稣啊，你得国降临的时候，求你记念我！”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he said to Jesus, "Lord, remember me when You come into Your kingdom</a:t>
            </a:r>
            <a:r>
              <a:rPr lang="en-US" altLang="zh-CN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."</a:t>
            </a:r>
            <a:endParaRPr lang="en-US" altLang="zh-CN" sz="3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8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哥林多前书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1 Corinthians 1:22-23】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22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犹太人是要神迹，希腊人是求智慧；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For Jews request a sign, and Greeks seek after wisdom;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23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我们却是传钉十字架的基督。在犹太人为绊脚石，在外邦人为愚拙，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but we preach Christ crucified, to the Jews a stumbling block and to the Greeks foolishness,</a:t>
            </a:r>
          </a:p>
        </p:txBody>
      </p:sp>
    </p:spTree>
    <p:extLst>
      <p:ext uri="{BB962C8B-B14F-4D97-AF65-F5344CB8AC3E}">
        <p14:creationId xmlns:p14="http://schemas.microsoft.com/office/powerpoint/2010/main" val="9536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诗篇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Psalms 51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：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4】</a:t>
            </a:r>
          </a:p>
          <a:p>
            <a:pPr algn="l">
              <a:lnSpc>
                <a:spcPct val="114000"/>
              </a:lnSpc>
            </a:pP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我向你犯罪，惟独得罪了你；在你眼前行了这恶，以致你责备我的时候显为公义，判断我的时候显为清正。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Against you, you only, have I sinned and done what is evil in your sight, so that you are proved right when you speak and justified when you judge.</a:t>
            </a:r>
          </a:p>
        </p:txBody>
      </p:sp>
    </p:spTree>
    <p:extLst>
      <p:ext uri="{BB962C8B-B14F-4D97-AF65-F5344CB8AC3E}">
        <p14:creationId xmlns:p14="http://schemas.microsoft.com/office/powerpoint/2010/main" val="40831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希伯来书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Hebrews 11:1</a:t>
            </a:r>
            <a:r>
              <a:rPr lang="en-US" altLang="zh-CN" sz="3600" b="1" u="sng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】</a:t>
            </a:r>
          </a:p>
          <a:p>
            <a:pPr algn="l">
              <a:lnSpc>
                <a:spcPct val="114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信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就是所望之事的实底，是未见之事的确据。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Now faith is the substance of things hoped for, the evidence of things not seen</a:t>
            </a:r>
            <a:r>
              <a:rPr lang="en-US" altLang="zh-CN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.</a:t>
            </a:r>
            <a:endParaRPr lang="en-US" altLang="zh-CN" sz="3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67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希伯来书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Hebrews  11:16】</a:t>
            </a:r>
          </a:p>
          <a:p>
            <a:pPr algn="l">
              <a:lnSpc>
                <a:spcPct val="114000"/>
              </a:lnSpc>
            </a:pP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他们却羡慕一个更美的家乡，就是在天上的。所以　神被称为他们的　神，并不以为耻，因为祂已经给他们预备了一座城。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But now they desire a better, that is, a heavenly country. Therefore God is not ashamed to be called their God, for He has prepared a city for them.</a:t>
            </a:r>
            <a:endParaRPr lang="en-US" altLang="zh-CN" sz="3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4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马太福音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Matthew 27:38-44】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38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当时，有两个强盗和祂同钉十字架，一个在右边，一个在左边。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two robbers were crucified with Him, one on the right and another on the left.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39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从那里经过的人讥诮祂，摇着头，说：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those who passed by blasphemed Him, wagging their heads</a:t>
            </a:r>
          </a:p>
        </p:txBody>
      </p:sp>
    </p:spTree>
    <p:extLst>
      <p:ext uri="{BB962C8B-B14F-4D97-AF65-F5344CB8AC3E}">
        <p14:creationId xmlns:p14="http://schemas.microsoft.com/office/powerpoint/2010/main" val="36145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马太福音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Matthew 27:38-44】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40 “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你这拆毁圣殿，三日又建造起来的，可以救自己吧！你如果是　神的儿子，就从十字架上下来吧！”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saying, "You who destroy the temple and build it in three days, save Yourself! If You are the Son of God, come down from the cross."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41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祭司长和文士并长老也是这样戏弄祂，说：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Likewise the chief priests also, mocking with the scribes and elders, said,</a:t>
            </a:r>
          </a:p>
        </p:txBody>
      </p:sp>
    </p:spTree>
    <p:extLst>
      <p:ext uri="{BB962C8B-B14F-4D97-AF65-F5344CB8AC3E}">
        <p14:creationId xmlns:p14="http://schemas.microsoft.com/office/powerpoint/2010/main" val="26849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马太福音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Matthew 27:38-44】</a:t>
            </a:r>
          </a:p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42 “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祂救了别人，不能救自己。祂是以色列的王，现在可以从十字架上下来，我们就信祂</a:t>
            </a:r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。 </a:t>
            </a:r>
            <a:r>
              <a:rPr lang="en-US" altLang="zh-CN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"</a:t>
            </a: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He saved others; Himself He cannot save. If He is the King of Israel, let Him now come down from the cross, and we will believe Him.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43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祂倚靠　神，　神若喜悦祂，现在可以救祂，因为祂曾说：‘我是　神的儿子。’”</a:t>
            </a:r>
          </a:p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He trusted in God; let Him deliver Him now if He will have Him; for He said, "I am the Son of God."'</a:t>
            </a:r>
          </a:p>
        </p:txBody>
      </p:sp>
    </p:spTree>
    <p:extLst>
      <p:ext uri="{BB962C8B-B14F-4D97-AF65-F5344CB8AC3E}">
        <p14:creationId xmlns:p14="http://schemas.microsoft.com/office/powerpoint/2010/main" val="25686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马太福音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Matthew 27:38-44】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44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那和祂同钉的强盗也是这样地讥诮祂。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Even </a:t>
            </a:r>
            <a:r>
              <a:rPr lang="en-US" altLang="zh-CN" sz="3600" b="1" dirty="0">
                <a:solidFill>
                  <a:srgbClr val="FFFF00"/>
                </a:solidFill>
                <a:ea typeface="微软雅黑" panose="020B0503020204020204" pitchFamily="34" charset="-122"/>
              </a:rPr>
              <a:t>the robbers</a:t>
            </a: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 who were crucified with Him reviled Him with the same thing.</a:t>
            </a:r>
          </a:p>
        </p:txBody>
      </p:sp>
    </p:spTree>
    <p:extLst>
      <p:ext uri="{BB962C8B-B14F-4D97-AF65-F5344CB8AC3E}">
        <p14:creationId xmlns:p14="http://schemas.microsoft.com/office/powerpoint/2010/main" val="32291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23:33-34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39-43】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33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到了一个地方，名叫髑髅地，就在那里把耶稣钉在十字架上。又钉了两个犯人：一个在左边，一个在右边。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when they had come to the place called Calvary, there they crucified Him, and the criminals, one on the right hand and the other on the left</a:t>
            </a:r>
            <a:r>
              <a:rPr lang="en-US" altLang="zh-CN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.</a:t>
            </a:r>
            <a:endParaRPr lang="en-US" altLang="zh-CN" sz="3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9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23:32-33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39-43】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39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那同钉的两个犯人，有一个讥诮祂说：“你不是基督吗？可以救自己和我们吧！” </a:t>
            </a:r>
          </a:p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one of the criminals who were hanged blasphemed Him, saying, "If You are the Christ, save Yourself and us."</a:t>
            </a:r>
          </a:p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40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那一个就应声责备他说：“你既是一样受刑的，还不怕　神吗？</a:t>
            </a:r>
          </a:p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But the other, answering, rebuked him, saying, "Do you not even fear God, seeing you are under the same condemnation?</a:t>
            </a:r>
          </a:p>
        </p:txBody>
      </p:sp>
    </p:spTree>
    <p:extLst>
      <p:ext uri="{BB962C8B-B14F-4D97-AF65-F5344CB8AC3E}">
        <p14:creationId xmlns:p14="http://schemas.microsoft.com/office/powerpoint/2010/main" val="30305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23:33-34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39-43】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34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当下耶稣说：“父啊，赦免他们！因为他们所作的，他们不晓得。”兵丁就拈阄分祂的衣服。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Jesus said, "Father, forgive them, for they do not know what they do." And they divided His garments and cast lots.</a:t>
            </a:r>
          </a:p>
        </p:txBody>
      </p:sp>
    </p:spTree>
    <p:extLst>
      <p:ext uri="{BB962C8B-B14F-4D97-AF65-F5344CB8AC3E}">
        <p14:creationId xmlns:p14="http://schemas.microsoft.com/office/powerpoint/2010/main" val="39952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23:33-34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39-43】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39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那同钉的两个犯人，有一个讥诮祂说：“你不是基督吗？可以救自己和我们吧！” </a:t>
            </a:r>
          </a:p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one of the criminals who were hanged blasphemed Him, saying, "If You are the Christ, save Yourself and us."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40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那一个就应声责备他说：“你既是一样受刑的，还不怕　神吗？</a:t>
            </a:r>
          </a:p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But the other, answering, rebuked him, saying, "Do you not even fear God, seeing you are under the same condemnation?</a:t>
            </a:r>
          </a:p>
        </p:txBody>
      </p:sp>
    </p:spTree>
    <p:extLst>
      <p:ext uri="{BB962C8B-B14F-4D97-AF65-F5344CB8AC3E}">
        <p14:creationId xmlns:p14="http://schemas.microsoft.com/office/powerpoint/2010/main" val="27841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23:33-34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39-43】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41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我们是应该的，因我们所受的与我们所作的相称，但这个人没有作过一件不好的事。”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we indeed justly, for we receive the due reward of our deeds; but this Man has done nothing wrong."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42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就说：“耶稣啊，你得国降临的时候，求你记念我！”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he said to Jesus, "Lord, remember me when You come into Your kingdom."</a:t>
            </a:r>
          </a:p>
        </p:txBody>
      </p:sp>
    </p:spTree>
    <p:extLst>
      <p:ext uri="{BB962C8B-B14F-4D97-AF65-F5344CB8AC3E}">
        <p14:creationId xmlns:p14="http://schemas.microsoft.com/office/powerpoint/2010/main" val="34758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23:33-34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39-43】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43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耶稣对他说：“我实在告诉你：今日你要同我在乐园里了。”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Jesus said to him, "Assuredly, I say to you, today you will be with Me in Paradise."</a:t>
            </a:r>
          </a:p>
        </p:txBody>
      </p:sp>
    </p:spTree>
    <p:extLst>
      <p:ext uri="{BB962C8B-B14F-4D97-AF65-F5344CB8AC3E}">
        <p14:creationId xmlns:p14="http://schemas.microsoft.com/office/powerpoint/2010/main" val="23310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endParaRPr lang="en-US" altLang="zh-CN" sz="3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give me jesus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29" y="141194"/>
            <a:ext cx="8955741" cy="67168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9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23:32-33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39-43】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41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我们是应该的，因我们所受的与我们所作的相称，但这个人没有作过一件不好的事。”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we indeed justly, for we receive the due reward of our deeds; but this Man has done nothing wrong."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42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就说：“耶稣啊，你得国降临的时候，求你记念我！” 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he said to Jesus, "Lord, remember me when You come into Your kingdom."</a:t>
            </a:r>
          </a:p>
        </p:txBody>
      </p:sp>
    </p:spTree>
    <p:extLst>
      <p:ext uri="{BB962C8B-B14F-4D97-AF65-F5344CB8AC3E}">
        <p14:creationId xmlns:p14="http://schemas.microsoft.com/office/powerpoint/2010/main" val="33793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23:32-33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39-43】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43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耶稣对他说：“我实在告诉你：今日你要同我在乐园里了。”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And Jesus said to him, "Assuredly, I say to you, today you will be with Me in Paradise."</a:t>
            </a:r>
          </a:p>
        </p:txBody>
      </p:sp>
    </p:spTree>
    <p:extLst>
      <p:ext uri="{BB962C8B-B14F-4D97-AF65-F5344CB8AC3E}">
        <p14:creationId xmlns:p14="http://schemas.microsoft.com/office/powerpoint/2010/main" val="20346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传道书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Ecclesiastes 7:2b</a:t>
            </a:r>
            <a:r>
              <a:rPr lang="en-US" altLang="zh-CN" sz="3600" b="1" u="sng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……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因为死是众人的结局，活人也必将这事放在心上。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….for death is the destiny of every man; the living should take this to heart.</a:t>
            </a:r>
          </a:p>
        </p:txBody>
      </p:sp>
    </p:spTree>
    <p:extLst>
      <p:ext uri="{BB962C8B-B14F-4D97-AF65-F5344CB8AC3E}">
        <p14:creationId xmlns:p14="http://schemas.microsoft.com/office/powerpoint/2010/main" val="27907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罗马书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Romans 3:23</a:t>
            </a:r>
            <a:r>
              <a:rPr lang="en-US" altLang="zh-CN" sz="3600" b="1" u="sng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】</a:t>
            </a:r>
          </a:p>
          <a:p>
            <a:pPr algn="l">
              <a:lnSpc>
                <a:spcPct val="114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因为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世人都犯了罪，亏缺了　神的荣耀，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for all have sinned and fall short of the glory of God</a:t>
            </a:r>
            <a:r>
              <a:rPr lang="en-US" altLang="zh-CN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,</a:t>
            </a:r>
          </a:p>
          <a:p>
            <a:pPr algn="l">
              <a:lnSpc>
                <a:spcPct val="114000"/>
              </a:lnSpc>
            </a:pPr>
            <a:endParaRPr lang="en-US" altLang="zh-CN" sz="3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罗马书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Romans 3:10</a:t>
            </a:r>
            <a:r>
              <a:rPr lang="en-US" altLang="zh-CN" sz="3600" b="1" u="sng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】</a:t>
            </a:r>
          </a:p>
          <a:p>
            <a:pPr algn="l">
              <a:lnSpc>
                <a:spcPct val="114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就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如经上所记：“没有义人，连一个也没有；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As it is </a:t>
            </a:r>
            <a:r>
              <a:rPr lang="en-US" altLang="zh-CN" sz="3600" b="1" dirty="0" err="1">
                <a:solidFill>
                  <a:schemeClr val="bg1"/>
                </a:solidFill>
                <a:ea typeface="微软雅黑" panose="020B0503020204020204" pitchFamily="34" charset="-122"/>
              </a:rPr>
              <a:t>written:"There</a:t>
            </a: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 is none righteous, no, not one</a:t>
            </a:r>
            <a:r>
              <a:rPr lang="en-US" altLang="zh-CN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;</a:t>
            </a:r>
            <a:endParaRPr lang="en-US" altLang="zh-CN" sz="3600" b="1" u="sng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0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罗马书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Romans 6:23a</a:t>
            </a:r>
            <a:r>
              <a:rPr lang="en-US" altLang="zh-CN" sz="3600" b="1" u="sng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】</a:t>
            </a:r>
          </a:p>
          <a:p>
            <a:pPr algn="l">
              <a:lnSpc>
                <a:spcPct val="114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因为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罪的工价乃是死</a:t>
            </a: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……For the wages of sin is death….</a:t>
            </a:r>
          </a:p>
        </p:txBody>
      </p:sp>
    </p:spTree>
    <p:extLst>
      <p:ext uri="{BB962C8B-B14F-4D97-AF65-F5344CB8AC3E}">
        <p14:creationId xmlns:p14="http://schemas.microsoft.com/office/powerpoint/2010/main" val="37452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罗马书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Romans 8:22</a:t>
            </a:r>
            <a:r>
              <a:rPr lang="en-US" altLang="zh-CN" sz="3600" b="1" u="sng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】</a:t>
            </a:r>
          </a:p>
          <a:p>
            <a:pPr algn="l">
              <a:lnSpc>
                <a:spcPct val="114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我们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知道一切受造之物一同叹息、劳苦，直到如今。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For we know that the whole creation groans and labors with birth pangs together until now.</a:t>
            </a:r>
          </a:p>
          <a:p>
            <a:pPr algn="l">
              <a:lnSpc>
                <a:spcPct val="114000"/>
              </a:lnSpc>
            </a:pPr>
            <a:endParaRPr lang="en-US" altLang="zh-CN" sz="3600" b="1" u="sng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约翰福音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John 16:33b</a:t>
            </a:r>
            <a:r>
              <a:rPr lang="en-US" altLang="zh-CN" sz="3600" b="1" u="sng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】</a:t>
            </a:r>
          </a:p>
          <a:p>
            <a:pPr algn="l">
              <a:lnSpc>
                <a:spcPct val="114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在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世上你们有苦难</a:t>
            </a: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……In the world you will have tribulation….</a:t>
            </a:r>
          </a:p>
        </p:txBody>
      </p:sp>
    </p:spTree>
    <p:extLst>
      <p:ext uri="{BB962C8B-B14F-4D97-AF65-F5344CB8AC3E}">
        <p14:creationId xmlns:p14="http://schemas.microsoft.com/office/powerpoint/2010/main" val="1529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【</a:t>
            </a:r>
            <a:r>
              <a:rPr lang="zh-CN" altLang="en-US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路加福音 </a:t>
            </a:r>
            <a:r>
              <a:rPr lang="en-US" altLang="zh-CN" sz="3600" b="1" u="sng" dirty="0">
                <a:solidFill>
                  <a:schemeClr val="bg1"/>
                </a:solidFill>
                <a:ea typeface="微软雅黑" panose="020B0503020204020204" pitchFamily="34" charset="-122"/>
              </a:rPr>
              <a:t>Luke 23: 39-42】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39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那同钉的两个犯人，有一个讥诮祂说：“你不是基督吗？可以救自己和我们吧！” </a:t>
            </a:r>
          </a:p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Then one of the criminals who were hanged blasphemed Him, saying, "If You are the Christ, save Yourself and us."</a:t>
            </a:r>
          </a:p>
          <a:p>
            <a:pPr algn="l">
              <a:lnSpc>
                <a:spcPct val="114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40 </a:t>
            </a:r>
            <a:r>
              <a:rPr lang="zh-CN" altLang="en-US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那一个就应声责备他说：“你既是一样受刑的，还不怕　神吗？</a:t>
            </a:r>
          </a:p>
          <a:p>
            <a:pPr algn="l">
              <a:lnSpc>
                <a:spcPct val="100000"/>
              </a:lnSpc>
            </a:pPr>
            <a:r>
              <a:rPr lang="en-US" altLang="zh-CN" sz="3600" b="1" dirty="0">
                <a:solidFill>
                  <a:schemeClr val="bg1"/>
                </a:solidFill>
                <a:ea typeface="微软雅黑" panose="020B0503020204020204" pitchFamily="34" charset="-122"/>
              </a:rPr>
              <a:t>But the other, answering, rebuked him, saying, "Do you not even fear God, seeing you are under the same condemnation?</a:t>
            </a:r>
          </a:p>
          <a:p>
            <a:pPr algn="l">
              <a:lnSpc>
                <a:spcPct val="114000"/>
              </a:lnSpc>
            </a:pPr>
            <a:endParaRPr lang="en-US" altLang="zh-CN" sz="36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48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3612</TotalTime>
  <Words>1416</Words>
  <Application>Microsoft Office PowerPoint</Application>
  <PresentationFormat>全屏显示(4:3)</PresentationFormat>
  <Paragraphs>95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Barnabas Feng</dc:creator>
  <cp:lastModifiedBy>Barnabas Feng</cp:lastModifiedBy>
  <cp:revision>373</cp:revision>
  <dcterms:created xsi:type="dcterms:W3CDTF">2018-02-16T18:09:56Z</dcterms:created>
  <dcterms:modified xsi:type="dcterms:W3CDTF">2019-09-15T09:07:08Z</dcterms:modified>
</cp:coreProperties>
</file>