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590" r:id="rId3"/>
    <p:sldId id="1591" r:id="rId4"/>
    <p:sldId id="1592" r:id="rId5"/>
    <p:sldId id="1594" r:id="rId6"/>
    <p:sldId id="1595" r:id="rId7"/>
    <p:sldId id="1596" r:id="rId8"/>
    <p:sldId id="1593" r:id="rId9"/>
    <p:sldId id="1597"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61" d="100"/>
          <a:sy n="61" d="100"/>
        </p:scale>
        <p:origin x="84" y="115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2019/9/8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2019/9/8</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23:26-31】</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带耶稣去的时候，有一个古利奈人西门从乡下来，他们就抓住他，把十字架搁在他身上，叫他背着跟随耶稣。</a:t>
            </a:r>
          </a:p>
          <a:p>
            <a:pPr algn="l">
              <a:lnSpc>
                <a:spcPct val="114000"/>
              </a:lnSpc>
            </a:pPr>
            <a:r>
              <a:rPr lang="en-US" altLang="zh-CN" sz="3600" b="1" dirty="0">
                <a:solidFill>
                  <a:schemeClr val="bg1"/>
                </a:solidFill>
                <a:ea typeface="微软雅黑" panose="020B0503020204020204" pitchFamily="34" charset="-122"/>
              </a:rPr>
              <a:t>Now as they led Him away, they laid hold of a certain man, Simon a </a:t>
            </a:r>
            <a:r>
              <a:rPr lang="en-US" altLang="zh-CN" sz="3600" b="1" dirty="0" err="1">
                <a:solidFill>
                  <a:schemeClr val="bg1"/>
                </a:solidFill>
                <a:ea typeface="微软雅黑" panose="020B0503020204020204" pitchFamily="34" charset="-122"/>
              </a:rPr>
              <a:t>Cyrenian</a:t>
            </a:r>
            <a:r>
              <a:rPr lang="en-US" altLang="zh-CN" sz="3600" b="1" dirty="0">
                <a:solidFill>
                  <a:schemeClr val="bg1"/>
                </a:solidFill>
                <a:ea typeface="微软雅黑" panose="020B0503020204020204" pitchFamily="34" charset="-122"/>
              </a:rPr>
              <a:t>, who was coming from the country, and on him they laid the cross that he might bear it after Jesus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23:26-31】</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有许多百姓跟随耶稣，内中有好些妇女，妇女们为他号啕痛哭</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a great multitude of the people followed Him, and women who also mourned and </a:t>
            </a:r>
            <a:r>
              <a:rPr lang="en-US" altLang="zh-CN" sz="3600" b="1" dirty="0" smtClean="0">
                <a:solidFill>
                  <a:schemeClr val="bg1"/>
                </a:solidFill>
                <a:ea typeface="微软雅黑" panose="020B0503020204020204" pitchFamily="34" charset="-122"/>
              </a:rPr>
              <a:t>lamented </a:t>
            </a:r>
            <a:r>
              <a:rPr lang="en-US" altLang="zh-CN" sz="3600" b="1" dirty="0">
                <a:solidFill>
                  <a:schemeClr val="bg1"/>
                </a:solidFill>
                <a:ea typeface="微软雅黑" panose="020B0503020204020204" pitchFamily="34" charset="-122"/>
              </a:rPr>
              <a:t>Him</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耶稣转身对她们说：“耶路撒冷的女子，不要为我哭，当为自己和自己的儿女哭。</a:t>
            </a:r>
          </a:p>
          <a:p>
            <a:pPr algn="l">
              <a:lnSpc>
                <a:spcPct val="114000"/>
              </a:lnSpc>
            </a:pPr>
            <a:r>
              <a:rPr lang="en-US" altLang="zh-CN" sz="3600" b="1" dirty="0">
                <a:solidFill>
                  <a:schemeClr val="bg1"/>
                </a:solidFill>
                <a:ea typeface="微软雅黑" panose="020B0503020204020204" pitchFamily="34" charset="-122"/>
              </a:rPr>
              <a:t>But Jesus, turning to them, said, "Daughters of Jerusalem, do not weep for Me, but weep for yourselves and for your children.</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06716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23:26-31】</a:t>
            </a: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因为日子要到，人必说：‘不生育的和未曾怀胎的，未曾乳养婴孩的，有福了！’</a:t>
            </a:r>
          </a:p>
          <a:p>
            <a:pPr algn="l">
              <a:lnSpc>
                <a:spcPct val="114000"/>
              </a:lnSpc>
            </a:pPr>
            <a:r>
              <a:rPr lang="en-US" altLang="zh-CN" sz="3600" b="1" dirty="0">
                <a:solidFill>
                  <a:schemeClr val="bg1"/>
                </a:solidFill>
                <a:ea typeface="微软雅黑" panose="020B0503020204020204" pitchFamily="34" charset="-122"/>
              </a:rPr>
              <a:t>For indeed the days are coming in which they will say, "Blessed are the barren, wombs that never bore, and breasts which never nursed!'</a:t>
            </a:r>
          </a:p>
          <a:p>
            <a:pPr algn="l">
              <a:lnSpc>
                <a:spcPct val="114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那时，人要向大山说：‘倒在我们身上！’向小山说：‘遮盖我们！’</a:t>
            </a:r>
          </a:p>
          <a:p>
            <a:pPr algn="l">
              <a:lnSpc>
                <a:spcPct val="114000"/>
              </a:lnSpc>
            </a:pPr>
            <a:r>
              <a:rPr lang="en-US" altLang="zh-CN" sz="3600" b="1" dirty="0">
                <a:solidFill>
                  <a:schemeClr val="bg1"/>
                </a:solidFill>
                <a:ea typeface="微软雅黑" panose="020B0503020204020204" pitchFamily="34" charset="-122"/>
              </a:rPr>
              <a:t>Then they will begin "to say to the mountains, "Fall on us!" and to the hills, "Cover us!"'</a:t>
            </a:r>
          </a:p>
        </p:txBody>
      </p:sp>
    </p:spTree>
    <p:extLst>
      <p:ext uri="{BB962C8B-B14F-4D97-AF65-F5344CB8AC3E}">
        <p14:creationId xmlns:p14="http://schemas.microsoft.com/office/powerpoint/2010/main" val="3614501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23:26-31】</a:t>
            </a:r>
          </a:p>
          <a:p>
            <a:pPr algn="l">
              <a:lnSpc>
                <a:spcPct val="114000"/>
              </a:lnSpc>
            </a:pPr>
            <a:r>
              <a:rPr lang="en-US" altLang="zh-CN" sz="3600" b="1" dirty="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这些事既行在有汁水的树上，那枯干的树将来怎么样呢？”</a:t>
            </a:r>
          </a:p>
          <a:p>
            <a:pPr algn="l">
              <a:lnSpc>
                <a:spcPct val="114000"/>
              </a:lnSpc>
            </a:pPr>
            <a:r>
              <a:rPr lang="en-US" altLang="zh-CN" sz="3600" b="1" dirty="0">
                <a:solidFill>
                  <a:schemeClr val="bg1"/>
                </a:solidFill>
                <a:ea typeface="微软雅黑" panose="020B0503020204020204" pitchFamily="34" charset="-122"/>
              </a:rPr>
              <a:t>For if they do these things in the green wood, what will be done in the dry?"</a:t>
            </a:r>
          </a:p>
        </p:txBody>
      </p:sp>
    </p:spTree>
    <p:extLst>
      <p:ext uri="{BB962C8B-B14F-4D97-AF65-F5344CB8AC3E}">
        <p14:creationId xmlns:p14="http://schemas.microsoft.com/office/powerpoint/2010/main" val="149372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23:27-31</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有许多百姓跟随耶稣，内中有好些妇女，妇女们为他号啕痛哭</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a great multitude of the people followed Him, and women who also mourned and </a:t>
            </a:r>
            <a:r>
              <a:rPr lang="en-US" altLang="zh-CN" sz="3600" b="1" dirty="0" smtClean="0">
                <a:solidFill>
                  <a:schemeClr val="bg1"/>
                </a:solidFill>
                <a:ea typeface="微软雅黑" panose="020B0503020204020204" pitchFamily="34" charset="-122"/>
              </a:rPr>
              <a:t>lamented </a:t>
            </a:r>
            <a:r>
              <a:rPr lang="en-US" altLang="zh-CN" sz="3600" b="1" dirty="0">
                <a:solidFill>
                  <a:schemeClr val="bg1"/>
                </a:solidFill>
                <a:ea typeface="微软雅黑" panose="020B0503020204020204" pitchFamily="34" charset="-122"/>
              </a:rPr>
              <a:t>Him</a:t>
            </a:r>
            <a:r>
              <a:rPr lang="en-US" altLang="zh-CN" sz="3600" b="1" dirty="0" smtClean="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耶稣转身对她们说：“耶路撒冷的女子，不要为我哭，当为自己和自己的儿女哭。</a:t>
            </a:r>
          </a:p>
          <a:p>
            <a:pPr algn="l">
              <a:lnSpc>
                <a:spcPct val="114000"/>
              </a:lnSpc>
            </a:pPr>
            <a:r>
              <a:rPr lang="en-US" altLang="zh-CN" sz="3600" b="1" dirty="0">
                <a:solidFill>
                  <a:schemeClr val="bg1"/>
                </a:solidFill>
                <a:ea typeface="微软雅黑" panose="020B0503020204020204" pitchFamily="34" charset="-122"/>
              </a:rPr>
              <a:t>But Jesus, turning to them, said, "Daughters of Jerusalem, do not weep for Me, but weep for yourselves and for your children.</a:t>
            </a:r>
          </a:p>
          <a:p>
            <a:pPr algn="l">
              <a:lnSpc>
                <a:spcPct val="114000"/>
              </a:lnSpc>
            </a:pP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18260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23:27-31</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因为日子要到，人必说：‘不生育的和未曾怀胎的，未曾乳养婴孩的，有福了！’</a:t>
            </a:r>
          </a:p>
          <a:p>
            <a:pPr algn="l">
              <a:lnSpc>
                <a:spcPct val="114000"/>
              </a:lnSpc>
            </a:pPr>
            <a:r>
              <a:rPr lang="en-US" altLang="zh-CN" sz="3600" b="1" dirty="0">
                <a:solidFill>
                  <a:schemeClr val="bg1"/>
                </a:solidFill>
                <a:ea typeface="微软雅黑" panose="020B0503020204020204" pitchFamily="34" charset="-122"/>
              </a:rPr>
              <a:t>For indeed the days are coming in which they will say, "Blessed are the barren, wombs that never bore, and breasts which never nursed!'</a:t>
            </a:r>
          </a:p>
          <a:p>
            <a:pPr algn="l">
              <a:lnSpc>
                <a:spcPct val="114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那时，人要向大山说：‘倒在我们身上！’向小山说：‘遮盖我们！’</a:t>
            </a:r>
          </a:p>
          <a:p>
            <a:pPr algn="l">
              <a:lnSpc>
                <a:spcPct val="114000"/>
              </a:lnSpc>
            </a:pPr>
            <a:r>
              <a:rPr lang="en-US" altLang="zh-CN" sz="3600" b="1" dirty="0">
                <a:solidFill>
                  <a:schemeClr val="bg1"/>
                </a:solidFill>
                <a:ea typeface="微软雅黑" panose="020B0503020204020204" pitchFamily="34" charset="-122"/>
              </a:rPr>
              <a:t>Then they will begin "to say to the mountains, "Fall on us!" and to the hills, "Cover us!"'</a:t>
            </a:r>
          </a:p>
        </p:txBody>
      </p:sp>
    </p:spTree>
    <p:extLst>
      <p:ext uri="{BB962C8B-B14F-4D97-AF65-F5344CB8AC3E}">
        <p14:creationId xmlns:p14="http://schemas.microsoft.com/office/powerpoint/2010/main" val="1681782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路加福音 </a:t>
            </a:r>
            <a:r>
              <a:rPr lang="en-US" altLang="zh-CN" sz="3600" b="1" u="sng" dirty="0">
                <a:solidFill>
                  <a:schemeClr val="bg1"/>
                </a:solidFill>
                <a:ea typeface="微软雅黑" panose="020B0503020204020204" pitchFamily="34" charset="-122"/>
              </a:rPr>
              <a:t>Luke </a:t>
            </a:r>
            <a:r>
              <a:rPr lang="en-US" altLang="zh-CN" sz="3600" b="1" u="sng" dirty="0" smtClean="0">
                <a:solidFill>
                  <a:schemeClr val="bg1"/>
                </a:solidFill>
                <a:ea typeface="微软雅黑" panose="020B0503020204020204" pitchFamily="34" charset="-122"/>
              </a:rPr>
              <a:t>23:27-31</a:t>
            </a:r>
            <a:r>
              <a:rPr lang="en-US" altLang="zh-CN" sz="3600" b="1" u="sng" dirty="0">
                <a:solidFill>
                  <a:schemeClr val="bg1"/>
                </a:solidFill>
                <a:ea typeface="微软雅黑" panose="020B0503020204020204" pitchFamily="34" charset="-122"/>
              </a:rPr>
              <a:t>】</a:t>
            </a:r>
          </a:p>
          <a:p>
            <a:pPr algn="l">
              <a:lnSpc>
                <a:spcPct val="114000"/>
              </a:lnSpc>
            </a:pPr>
            <a:r>
              <a:rPr lang="en-US" altLang="zh-CN" sz="3600" b="1" dirty="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这些事既行在有汁水的树上，那枯干的树将来怎么样呢？”</a:t>
            </a:r>
          </a:p>
          <a:p>
            <a:pPr algn="l">
              <a:lnSpc>
                <a:spcPct val="114000"/>
              </a:lnSpc>
            </a:pPr>
            <a:r>
              <a:rPr lang="en-US" altLang="zh-CN" sz="3600" b="1" dirty="0">
                <a:solidFill>
                  <a:schemeClr val="bg1"/>
                </a:solidFill>
                <a:ea typeface="微软雅黑" panose="020B0503020204020204" pitchFamily="34" charset="-122"/>
              </a:rPr>
              <a:t>For if they do these things in the green wood, what will be done in the dry?"</a:t>
            </a:r>
          </a:p>
        </p:txBody>
      </p:sp>
    </p:spTree>
    <p:extLst>
      <p:ext uri="{BB962C8B-B14F-4D97-AF65-F5344CB8AC3E}">
        <p14:creationId xmlns:p14="http://schemas.microsoft.com/office/powerpoint/2010/main" val="2972411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6:15-17】</a:t>
            </a:r>
          </a:p>
          <a:p>
            <a:pPr algn="l">
              <a:lnSpc>
                <a:spcPct val="114000"/>
              </a:lnSpc>
            </a:pPr>
            <a:r>
              <a:rPr lang="en-US" altLang="zh-CN" sz="3600" b="1" dirty="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地上的君王、臣宰、将军、富户、壮士和一切为奴的、自主的，都藏在山洞和岩石穴里，</a:t>
            </a:r>
          </a:p>
          <a:p>
            <a:pPr algn="l">
              <a:lnSpc>
                <a:spcPct val="114000"/>
              </a:lnSpc>
            </a:pPr>
            <a:r>
              <a:rPr lang="en-US" altLang="zh-CN" sz="3600" b="1" dirty="0">
                <a:solidFill>
                  <a:schemeClr val="bg1"/>
                </a:solidFill>
                <a:ea typeface="微软雅黑" panose="020B0503020204020204" pitchFamily="34" charset="-122"/>
              </a:rPr>
              <a:t>And the kings of the earth, the great men, the rich men, the commanders, the mighty men, every slave and every free man, hid themselves in the caves and in the rocks of the mountains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23708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启示录 </a:t>
            </a:r>
            <a:r>
              <a:rPr lang="en-US" altLang="zh-CN" sz="3600" b="1" u="sng" dirty="0">
                <a:solidFill>
                  <a:schemeClr val="bg1"/>
                </a:solidFill>
                <a:ea typeface="微软雅黑" panose="020B0503020204020204" pitchFamily="34" charset="-122"/>
              </a:rPr>
              <a:t>Revelation 6:15-17】</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向山和岩石说：“倒在我们身上吧！把我们藏起来，躲避坐宝座者的面目和羔羊的忿怒，</a:t>
            </a:r>
          </a:p>
          <a:p>
            <a:pPr algn="l">
              <a:lnSpc>
                <a:spcPct val="114000"/>
              </a:lnSpc>
            </a:pPr>
            <a:r>
              <a:rPr lang="en-US" altLang="zh-CN" sz="3600" b="1" dirty="0">
                <a:solidFill>
                  <a:schemeClr val="bg1"/>
                </a:solidFill>
                <a:ea typeface="微软雅黑" panose="020B0503020204020204" pitchFamily="34" charset="-122"/>
              </a:rPr>
              <a:t>and said to the mountains and rocks, "Fall on us and hide us from the face of Him who sits on the throne and from the wrath of the Lamb!</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因为祂忿怒的大日到了，谁能站得住呢？”</a:t>
            </a:r>
          </a:p>
          <a:p>
            <a:pPr algn="l">
              <a:lnSpc>
                <a:spcPct val="114000"/>
              </a:lnSpc>
            </a:pPr>
            <a:r>
              <a:rPr lang="en-US" altLang="zh-CN" sz="3600" b="1" dirty="0">
                <a:solidFill>
                  <a:schemeClr val="bg1"/>
                </a:solidFill>
                <a:ea typeface="微软雅黑" panose="020B0503020204020204" pitchFamily="34" charset="-122"/>
              </a:rPr>
              <a:t>For the great day of His wrath has come, and who is able to stand?"</a:t>
            </a:r>
          </a:p>
        </p:txBody>
      </p:sp>
    </p:spTree>
    <p:extLst>
      <p:ext uri="{BB962C8B-B14F-4D97-AF65-F5344CB8AC3E}">
        <p14:creationId xmlns:p14="http://schemas.microsoft.com/office/powerpoint/2010/main" val="3647204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1406</TotalTime>
  <Words>689</Words>
  <Application>Microsoft Office PowerPoint</Application>
  <PresentationFormat>全屏显示(4:3)</PresentationFormat>
  <Paragraphs>35</Paragraphs>
  <Slides>9</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vt:i4>
      </vt:variant>
    </vt:vector>
  </HeadingPairs>
  <TitlesOfParts>
    <vt:vector size="15"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362</cp:revision>
  <dcterms:created xsi:type="dcterms:W3CDTF">2018-02-16T18:09:56Z</dcterms:created>
  <dcterms:modified xsi:type="dcterms:W3CDTF">2019-09-08T10:08:56Z</dcterms:modified>
</cp:coreProperties>
</file>