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570" r:id="rId3"/>
    <p:sldId id="1571" r:id="rId4"/>
    <p:sldId id="1572" r:id="rId5"/>
    <p:sldId id="1553" r:id="rId6"/>
    <p:sldId id="1573" r:id="rId7"/>
    <p:sldId id="1574" r:id="rId8"/>
    <p:sldId id="1575" r:id="rId9"/>
    <p:sldId id="1554"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110" y="1171"/>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2019/8/25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27:27-31】</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巡抚的兵就把耶稣带进衙门，叫全营的兵都聚集在祂那里。</a:t>
            </a:r>
          </a:p>
          <a:p>
            <a:pPr algn="l">
              <a:lnSpc>
                <a:spcPct val="100000"/>
              </a:lnSpc>
            </a:pPr>
            <a:r>
              <a:rPr lang="en-US" altLang="zh-CN" sz="3600" b="1" dirty="0">
                <a:solidFill>
                  <a:schemeClr val="bg1"/>
                </a:solidFill>
                <a:ea typeface="微软雅黑" panose="020B0503020204020204" pitchFamily="34" charset="-122"/>
              </a:rPr>
              <a:t>Then the soldiers of the governor took Jesus into the </a:t>
            </a:r>
            <a:r>
              <a:rPr lang="en-US" altLang="zh-CN" sz="3600" b="1" dirty="0" err="1">
                <a:solidFill>
                  <a:schemeClr val="bg1"/>
                </a:solidFill>
                <a:ea typeface="微软雅黑" panose="020B0503020204020204" pitchFamily="34" charset="-122"/>
              </a:rPr>
              <a:t>Praetorium</a:t>
            </a:r>
            <a:r>
              <a:rPr lang="en-US" altLang="zh-CN" sz="3600" b="1" dirty="0">
                <a:solidFill>
                  <a:schemeClr val="bg1"/>
                </a:solidFill>
                <a:ea typeface="微软雅黑" panose="020B0503020204020204" pitchFamily="34" charset="-122"/>
              </a:rPr>
              <a:t> and gathered the whole garrison around Him.</a:t>
            </a:r>
          </a:p>
          <a:p>
            <a:pPr algn="l">
              <a:lnSpc>
                <a:spcPct val="100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他们给祂脱了衣服，穿上一件朱红色袍子；</a:t>
            </a:r>
          </a:p>
          <a:p>
            <a:pPr algn="l">
              <a:lnSpc>
                <a:spcPct val="100000"/>
              </a:lnSpc>
            </a:pPr>
            <a:r>
              <a:rPr lang="en-US" altLang="zh-CN" sz="3600" b="1" dirty="0">
                <a:solidFill>
                  <a:schemeClr val="bg1"/>
                </a:solidFill>
                <a:ea typeface="微软雅黑" panose="020B0503020204020204" pitchFamily="34" charset="-122"/>
              </a:rPr>
              <a:t>And they stripped Him and put a scarlet robe on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27:27-31】</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用荆棘编作冠冕，戴在祂头上；拿一根苇子放在祂右手里，跪在祂面前，戏弄祂说：“恭喜，犹太人的王啊！” </a:t>
            </a:r>
          </a:p>
          <a:p>
            <a:pPr algn="l">
              <a:lnSpc>
                <a:spcPct val="100000"/>
              </a:lnSpc>
            </a:pPr>
            <a:r>
              <a:rPr lang="en-US" altLang="zh-CN" sz="3600" b="1" dirty="0">
                <a:solidFill>
                  <a:schemeClr val="bg1"/>
                </a:solidFill>
                <a:ea typeface="微软雅黑" panose="020B0503020204020204" pitchFamily="34" charset="-122"/>
              </a:rPr>
              <a:t>When they had twisted a crown of thorns, they put it on His head, and a reed in His right hand. And they bowed the knee before Him and mocked Him, saying, "Hail, King of the Jews!"</a:t>
            </a:r>
          </a:p>
          <a:p>
            <a:pPr algn="l">
              <a:lnSpc>
                <a:spcPct val="100000"/>
              </a:lnSpc>
            </a:pPr>
            <a:r>
              <a:rPr lang="en-US" altLang="zh-CN" sz="3600" b="1" dirty="0">
                <a:solidFill>
                  <a:schemeClr val="bg1"/>
                </a:solidFill>
                <a:ea typeface="微软雅黑" panose="020B0503020204020204" pitchFamily="34" charset="-122"/>
              </a:rPr>
              <a:t>30 </a:t>
            </a:r>
            <a:r>
              <a:rPr lang="zh-CN" altLang="en-US" sz="3600" b="1" dirty="0">
                <a:solidFill>
                  <a:schemeClr val="bg1"/>
                </a:solidFill>
                <a:ea typeface="微软雅黑" panose="020B0503020204020204" pitchFamily="34" charset="-122"/>
              </a:rPr>
              <a:t>又吐唾沫在祂脸上，拿苇子打祂的头。</a:t>
            </a:r>
          </a:p>
          <a:p>
            <a:pPr algn="l">
              <a:lnSpc>
                <a:spcPct val="100000"/>
              </a:lnSpc>
            </a:pPr>
            <a:r>
              <a:rPr lang="en-US" altLang="zh-CN" sz="3600" b="1" dirty="0">
                <a:solidFill>
                  <a:schemeClr val="bg1"/>
                </a:solidFill>
                <a:ea typeface="微软雅黑" panose="020B0503020204020204" pitchFamily="34" charset="-122"/>
              </a:rPr>
              <a:t>Then they spat on Him, and took the reed and struck Him on the head.</a:t>
            </a:r>
          </a:p>
        </p:txBody>
      </p:sp>
    </p:spTree>
    <p:extLst>
      <p:ext uri="{BB962C8B-B14F-4D97-AF65-F5344CB8AC3E}">
        <p14:creationId xmlns:p14="http://schemas.microsoft.com/office/powerpoint/2010/main" val="3892636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27:27-31】</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31 </a:t>
            </a:r>
            <a:r>
              <a:rPr lang="zh-CN" altLang="en-US" sz="3600" b="1" dirty="0">
                <a:solidFill>
                  <a:schemeClr val="bg1"/>
                </a:solidFill>
                <a:ea typeface="微软雅黑" panose="020B0503020204020204" pitchFamily="34" charset="-122"/>
              </a:rPr>
              <a:t>戏弄完了，就给祂脱了袍子，仍穿上祂自己的衣服，带祂出去，要钉十字架。</a:t>
            </a:r>
          </a:p>
          <a:p>
            <a:pPr algn="l">
              <a:lnSpc>
                <a:spcPct val="100000"/>
              </a:lnSpc>
            </a:pPr>
            <a:r>
              <a:rPr lang="en-US" altLang="zh-CN" sz="3600" b="1" dirty="0">
                <a:solidFill>
                  <a:schemeClr val="bg1"/>
                </a:solidFill>
                <a:ea typeface="微软雅黑" panose="020B0503020204020204" pitchFamily="34" charset="-122"/>
              </a:rPr>
              <a:t>And when they had mocked Him, they took the robe off Him, put His own clothes on Him, and led Him away to be crucified.</a:t>
            </a:r>
          </a:p>
        </p:txBody>
      </p:sp>
    </p:spTree>
    <p:extLst>
      <p:ext uri="{BB962C8B-B14F-4D97-AF65-F5344CB8AC3E}">
        <p14:creationId xmlns:p14="http://schemas.microsoft.com/office/powerpoint/2010/main" val="2739049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2:1-2】</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外邦为什么争闹？万民为什么谋算虚妄的事？</a:t>
            </a:r>
          </a:p>
          <a:p>
            <a:pPr algn="l">
              <a:lnSpc>
                <a:spcPct val="114000"/>
              </a:lnSpc>
            </a:pPr>
            <a:r>
              <a:rPr lang="en-US" altLang="zh-CN" sz="3600" b="1" dirty="0">
                <a:solidFill>
                  <a:schemeClr val="bg1"/>
                </a:solidFill>
                <a:ea typeface="微软雅黑" panose="020B0503020204020204" pitchFamily="34" charset="-122"/>
              </a:rPr>
              <a:t>Why do the nations rage, And the people plot a vain thing?</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世上的君王一齐起来，臣宰一同商议，要敌挡耶和华并祂的受膏者，</a:t>
            </a:r>
          </a:p>
          <a:p>
            <a:pPr algn="l">
              <a:lnSpc>
                <a:spcPct val="114000"/>
              </a:lnSpc>
            </a:pPr>
            <a:r>
              <a:rPr lang="en-US" altLang="zh-CN" sz="3600" b="1" dirty="0">
                <a:solidFill>
                  <a:schemeClr val="bg1"/>
                </a:solidFill>
                <a:ea typeface="微软雅黑" panose="020B0503020204020204" pitchFamily="34" charset="-122"/>
              </a:rPr>
              <a:t>The kings of the earth set themselves, And the rulers take counsel together, Against the LORD and against His Anointed, saying,</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08325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1:19-21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28】</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神的事情，人所能知道的，原显明在人心里，因为　神已经给他们显明。</a:t>
            </a:r>
          </a:p>
          <a:p>
            <a:pPr algn="l">
              <a:lnSpc>
                <a:spcPct val="114000"/>
              </a:lnSpc>
            </a:pPr>
            <a:r>
              <a:rPr lang="en-US" altLang="zh-CN" sz="3600" b="1" dirty="0">
                <a:solidFill>
                  <a:schemeClr val="bg1"/>
                </a:solidFill>
                <a:ea typeface="微软雅黑" panose="020B0503020204020204" pitchFamily="34" charset="-122"/>
              </a:rPr>
              <a:t>because what may be known of God is manifest in them, for God has shown it to them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22946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1:19-21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28】</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自从造天地以来，　神的永能和神性是明明可知的，虽是眼不能见，但藉着所造之物就可以晓得，叫人无可推诿。</a:t>
            </a:r>
          </a:p>
          <a:p>
            <a:pPr algn="l">
              <a:lnSpc>
                <a:spcPct val="114000"/>
              </a:lnSpc>
            </a:pPr>
            <a:r>
              <a:rPr lang="en-US" altLang="zh-CN" sz="3600" b="1" dirty="0">
                <a:solidFill>
                  <a:schemeClr val="bg1"/>
                </a:solidFill>
                <a:ea typeface="微软雅黑" panose="020B0503020204020204" pitchFamily="34" charset="-122"/>
              </a:rPr>
              <a:t>For since the creation of the world His invisible attributes are clearly seen, being understood by the things that are made, even His eternal power and Godhead, so that they are without excuse,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03524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1:19-21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28】</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因为，他们虽然知道　神，却不当作　神荣耀他，也不感谢他。他们的思念变为虚妄，无知的心就昏暗了。</a:t>
            </a:r>
          </a:p>
          <a:p>
            <a:pPr algn="l">
              <a:lnSpc>
                <a:spcPct val="114000"/>
              </a:lnSpc>
            </a:pPr>
            <a:r>
              <a:rPr lang="en-US" altLang="zh-CN" sz="3600" b="1" dirty="0">
                <a:solidFill>
                  <a:schemeClr val="bg1"/>
                </a:solidFill>
                <a:ea typeface="微软雅黑" panose="020B0503020204020204" pitchFamily="34" charset="-122"/>
              </a:rPr>
              <a:t>because, although they knew God, they did not glorify Him as God, nor were thankful, but became futile in their thoughts, and their foolish hearts were darkened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1344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1:19-21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28】</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他们既然故意不认识　神，　神就任凭他们存邪僻的心，行那些不合理的事；</a:t>
            </a:r>
          </a:p>
          <a:p>
            <a:pPr algn="l">
              <a:lnSpc>
                <a:spcPct val="114000"/>
              </a:lnSpc>
            </a:pPr>
            <a:r>
              <a:rPr lang="en-US" altLang="zh-CN" sz="3600" b="1" dirty="0">
                <a:solidFill>
                  <a:schemeClr val="bg1"/>
                </a:solidFill>
                <a:ea typeface="微软雅黑" panose="020B0503020204020204" pitchFamily="34" charset="-122"/>
              </a:rPr>
              <a:t>And even as they did not like to retain God in their knowledge, God gave them over to a debased mind, to do those things which are not fitting;</a:t>
            </a:r>
          </a:p>
        </p:txBody>
      </p:sp>
    </p:spTree>
    <p:extLst>
      <p:ext uri="{BB962C8B-B14F-4D97-AF65-F5344CB8AC3E}">
        <p14:creationId xmlns:p14="http://schemas.microsoft.com/office/powerpoint/2010/main" val="1806923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1:2】</a:t>
            </a:r>
          </a:p>
          <a:p>
            <a:pPr algn="l">
              <a:lnSpc>
                <a:spcPct val="114000"/>
              </a:lnSpc>
            </a:pPr>
            <a:r>
              <a:rPr lang="zh-CN" altLang="en-US" sz="3600" b="1" dirty="0">
                <a:solidFill>
                  <a:schemeClr val="bg1"/>
                </a:solidFill>
                <a:ea typeface="微软雅黑" panose="020B0503020204020204" pitchFamily="34" charset="-122"/>
              </a:rPr>
              <a:t>天哪，要听！地啊，侧耳而听！因为耶和华说：“我养育儿女，将他们养大，他们竟悖逆我。</a:t>
            </a:r>
          </a:p>
          <a:p>
            <a:pPr algn="l">
              <a:lnSpc>
                <a:spcPct val="114000"/>
              </a:lnSpc>
            </a:pPr>
            <a:r>
              <a:rPr lang="en-US" altLang="zh-CN" sz="3600" b="1" dirty="0">
                <a:solidFill>
                  <a:schemeClr val="bg1"/>
                </a:solidFill>
                <a:ea typeface="微软雅黑" panose="020B0503020204020204" pitchFamily="34" charset="-122"/>
              </a:rPr>
              <a:t>Hear, O heavens, and give ear, O earth! For the LORD has spoken: "I have nourished and brought up children, And they have rebelled against Me;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77287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1388</TotalTime>
  <Words>455</Words>
  <Application>Microsoft Office PowerPoint</Application>
  <PresentationFormat>全屏显示(4:3)</PresentationFormat>
  <Paragraphs>33</Paragraphs>
  <Slides>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9</vt:i4>
      </vt:variant>
    </vt:vector>
  </HeadingPairs>
  <TitlesOfParts>
    <vt:vector size="15"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357</cp:revision>
  <dcterms:created xsi:type="dcterms:W3CDTF">2018-02-16T18:09:56Z</dcterms:created>
  <dcterms:modified xsi:type="dcterms:W3CDTF">2019-08-25T09:35:24Z</dcterms:modified>
</cp:coreProperties>
</file>