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486" r:id="rId3"/>
    <p:sldId id="1487" r:id="rId4"/>
    <p:sldId id="1488" r:id="rId5"/>
    <p:sldId id="1489" r:id="rId6"/>
    <p:sldId id="1490" r:id="rId7"/>
    <p:sldId id="1480" r:id="rId8"/>
    <p:sldId id="1481" r:id="rId9"/>
    <p:sldId id="1491" r:id="rId10"/>
    <p:sldId id="1461" r:id="rId11"/>
    <p:sldId id="1482" r:id="rId12"/>
    <p:sldId id="1483" r:id="rId13"/>
    <p:sldId id="1492" r:id="rId14"/>
    <p:sldId id="1493" r:id="rId15"/>
    <p:sldId id="1494" r:id="rId16"/>
    <p:sldId id="1484" r:id="rId17"/>
    <p:sldId id="1495" r:id="rId18"/>
    <p:sldId id="1462" r:id="rId19"/>
    <p:sldId id="1485" r:id="rId20"/>
    <p:sldId id="1463" r:id="rId21"/>
    <p:sldId id="1465" r:id="rId22"/>
    <p:sldId id="1496" r:id="rId23"/>
    <p:sldId id="1497" r:id="rId2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215" autoAdjust="0"/>
    <p:restoredTop sz="94660"/>
  </p:normalViewPr>
  <p:slideViewPr>
    <p:cSldViewPr snapToGrid="0">
      <p:cViewPr varScale="1">
        <p:scale>
          <a:sx n="61" d="100"/>
          <a:sy n="61" d="100"/>
        </p:scale>
        <p:origin x="110" y="143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2019/7/21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2019/7/21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2019/7/21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2019/7/21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2019/7/21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2019/7/21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2019/7/21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2019/7/21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2019/7/21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2019/7/21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2019/7/21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2019/7/21</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26:36-46】</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36 </a:t>
            </a:r>
            <a:r>
              <a:rPr lang="zh-CN" altLang="en-US" sz="3600" b="1" dirty="0">
                <a:solidFill>
                  <a:schemeClr val="bg1"/>
                </a:solidFill>
                <a:ea typeface="微软雅黑" panose="020B0503020204020204" pitchFamily="34" charset="-122"/>
              </a:rPr>
              <a:t>耶稣同门徒来到一个地方，名叫客西马尼，就对他们说：“你们坐在这里，等我到那边去祷告。” </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Then </a:t>
            </a:r>
            <a:r>
              <a:rPr lang="en-US" altLang="zh-CN" sz="3600" b="1" dirty="0">
                <a:solidFill>
                  <a:schemeClr val="bg1"/>
                </a:solidFill>
                <a:ea typeface="微软雅黑" panose="020B0503020204020204" pitchFamily="34" charset="-122"/>
              </a:rPr>
              <a:t>Jesus came with them to a place called Gethsemane, and said to the disciples, "Sit here while I go and pray over there."</a:t>
            </a:r>
          </a:p>
          <a:p>
            <a:pPr algn="l">
              <a:lnSpc>
                <a:spcPct val="100000"/>
              </a:lnSpc>
            </a:pPr>
            <a:r>
              <a:rPr lang="en-US" altLang="zh-CN" sz="3600" b="1" dirty="0">
                <a:solidFill>
                  <a:schemeClr val="bg1"/>
                </a:solidFill>
                <a:ea typeface="微软雅黑" panose="020B0503020204020204" pitchFamily="34" charset="-122"/>
              </a:rPr>
              <a:t>37 </a:t>
            </a:r>
            <a:r>
              <a:rPr lang="zh-CN" altLang="en-US" sz="3600" b="1" dirty="0">
                <a:solidFill>
                  <a:schemeClr val="bg1"/>
                </a:solidFill>
                <a:ea typeface="微软雅黑" panose="020B0503020204020204" pitchFamily="34" charset="-122"/>
              </a:rPr>
              <a:t>于是带着彼得和西庇太的两个儿子同去，就忧愁起来，极其难过</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And </a:t>
            </a:r>
            <a:r>
              <a:rPr lang="en-US" altLang="zh-CN" sz="3600" b="1" dirty="0">
                <a:solidFill>
                  <a:schemeClr val="bg1"/>
                </a:solidFill>
                <a:ea typeface="微软雅黑" panose="020B0503020204020204" pitchFamily="34" charset="-122"/>
              </a:rPr>
              <a:t>He took with Him Peter and the two sons of Zebedee, and He began to be sorrowful and deeply distressed.</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以赛亚书 </a:t>
            </a:r>
            <a:r>
              <a:rPr lang="en-US" altLang="zh-CN" sz="3600" b="1" u="sng" dirty="0">
                <a:solidFill>
                  <a:schemeClr val="bg1"/>
                </a:solidFill>
                <a:ea typeface="微软雅黑" panose="020B0503020204020204" pitchFamily="34" charset="-122"/>
              </a:rPr>
              <a:t>Isaiah 55:8-9】</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耶和华说：“我的意念非同你们的意念，我的道路非同你们的道路。</a:t>
            </a:r>
          </a:p>
          <a:p>
            <a:pPr algn="l">
              <a:lnSpc>
                <a:spcPct val="114000"/>
              </a:lnSpc>
            </a:pPr>
            <a:r>
              <a:rPr lang="en-US" altLang="zh-CN" sz="3600" b="1" dirty="0">
                <a:solidFill>
                  <a:schemeClr val="bg1"/>
                </a:solidFill>
                <a:ea typeface="微软雅黑" panose="020B0503020204020204" pitchFamily="34" charset="-122"/>
              </a:rPr>
              <a:t>"For My thoughts are not your thoughts, Nor are your ways My ways," says the LORD.</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天怎样高过地，照样，我的道路高过你们的道路，我的意念高过你们的意念。</a:t>
            </a:r>
          </a:p>
          <a:p>
            <a:pPr algn="l">
              <a:lnSpc>
                <a:spcPct val="114000"/>
              </a:lnSpc>
            </a:pPr>
            <a:r>
              <a:rPr lang="en-US" altLang="zh-CN" sz="3600" b="1" dirty="0">
                <a:solidFill>
                  <a:schemeClr val="bg1"/>
                </a:solidFill>
                <a:ea typeface="微软雅黑" panose="020B0503020204020204" pitchFamily="34" charset="-122"/>
              </a:rPr>
              <a:t>"For as the heavens are higher than the earth, So are My ways higher than your ways, And My thoughts than your thoughts.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083930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4:15】</a:t>
            </a:r>
          </a:p>
          <a:p>
            <a:pPr algn="l">
              <a:lnSpc>
                <a:spcPct val="114000"/>
              </a:lnSpc>
            </a:pPr>
            <a:r>
              <a:rPr lang="zh-CN" altLang="en-US" sz="3600" b="1" dirty="0">
                <a:solidFill>
                  <a:schemeClr val="bg1"/>
                </a:solidFill>
                <a:ea typeface="微软雅黑" panose="020B0503020204020204" pitchFamily="34" charset="-122"/>
              </a:rPr>
              <a:t>因我们的大祭司并非不能体恤我们的软弱，祂也曾凡事受过试探，与我们一样，只是祂没有犯罪。</a:t>
            </a:r>
          </a:p>
          <a:p>
            <a:pPr algn="l">
              <a:lnSpc>
                <a:spcPct val="114000"/>
              </a:lnSpc>
            </a:pPr>
            <a:r>
              <a:rPr lang="en-US" altLang="zh-CN" sz="3600" b="1" dirty="0">
                <a:solidFill>
                  <a:schemeClr val="bg1"/>
                </a:solidFill>
                <a:ea typeface="微软雅黑" panose="020B0503020204020204" pitchFamily="34" charset="-122"/>
              </a:rPr>
              <a:t>For we do not have a High Priest who cannot sympathize with our weaknesses, but was in all points tempted as we are, yet without sin.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785960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5:4-11】</a:t>
            </a:r>
          </a:p>
          <a:p>
            <a:pPr algn="l">
              <a:lnSpc>
                <a:spcPct val="100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讲完了，对西门说：“把船开到水深之处，下网打鱼。” </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When </a:t>
            </a:r>
            <a:r>
              <a:rPr lang="en-US" altLang="zh-CN" sz="3600" b="1" dirty="0">
                <a:solidFill>
                  <a:schemeClr val="bg1"/>
                </a:solidFill>
                <a:ea typeface="微软雅黑" panose="020B0503020204020204" pitchFamily="34" charset="-122"/>
              </a:rPr>
              <a:t>He had stopped speaking, He said to Simon, "Launch out into the deep and let down your nets for a catch."</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西门说：“夫子，我们整夜劳力，并没有打着什么。但依从你的话，我就下网。” </a:t>
            </a:r>
          </a:p>
          <a:p>
            <a:pPr algn="l">
              <a:lnSpc>
                <a:spcPct val="100000"/>
              </a:lnSpc>
            </a:pPr>
            <a:r>
              <a:rPr lang="en-US" altLang="zh-CN" sz="3600" b="1" dirty="0">
                <a:solidFill>
                  <a:schemeClr val="bg1"/>
                </a:solidFill>
                <a:ea typeface="微软雅黑" panose="020B0503020204020204" pitchFamily="34" charset="-122"/>
              </a:rPr>
              <a:t>But Simon answered and said to Him, "Master, we have toiled all night and caught nothing; nevertheless at Your word I will let down the net."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566275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5:4-11】</a:t>
            </a:r>
          </a:p>
          <a:p>
            <a:pPr algn="l">
              <a:lnSpc>
                <a:spcPct val="100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他们下了网，就圈住许多鱼，网险些裂开，</a:t>
            </a:r>
          </a:p>
          <a:p>
            <a:pPr algn="l">
              <a:lnSpc>
                <a:spcPct val="100000"/>
              </a:lnSpc>
            </a:pPr>
            <a:r>
              <a:rPr lang="en-US" altLang="zh-CN" sz="3600" b="1" dirty="0">
                <a:solidFill>
                  <a:schemeClr val="bg1"/>
                </a:solidFill>
                <a:ea typeface="微软雅黑" panose="020B0503020204020204" pitchFamily="34" charset="-122"/>
              </a:rPr>
              <a:t>And when they had done this, they caught a great number of fish, and their net was breaking.</a:t>
            </a:r>
          </a:p>
          <a:p>
            <a:pPr algn="l">
              <a:lnSpc>
                <a:spcPct val="100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便招呼那只船上的同伴来帮助。他们就来，把鱼装满了两只船，甚至船要沉下去。</a:t>
            </a:r>
          </a:p>
          <a:p>
            <a:pPr algn="l">
              <a:lnSpc>
                <a:spcPct val="100000"/>
              </a:lnSpc>
            </a:pPr>
            <a:r>
              <a:rPr lang="en-US" altLang="zh-CN" sz="3600" b="1" dirty="0">
                <a:solidFill>
                  <a:schemeClr val="bg1"/>
                </a:solidFill>
                <a:ea typeface="微软雅黑" panose="020B0503020204020204" pitchFamily="34" charset="-122"/>
              </a:rPr>
              <a:t>So they signaled to their partners in the other boat to come and help them. And they came and filled both the boats, so that they began to sink.</a:t>
            </a:r>
          </a:p>
        </p:txBody>
      </p:sp>
    </p:spTree>
    <p:extLst>
      <p:ext uri="{BB962C8B-B14F-4D97-AF65-F5344CB8AC3E}">
        <p14:creationId xmlns:p14="http://schemas.microsoft.com/office/powerpoint/2010/main" val="4986708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5:4-11】</a:t>
            </a:r>
          </a:p>
          <a:p>
            <a:pPr algn="l">
              <a:lnSpc>
                <a:spcPct val="100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西门彼得看见，就俯伏在耶稣膝前，说：“主啊，离开我，我是个罪人！” </a:t>
            </a:r>
          </a:p>
          <a:p>
            <a:pPr algn="l">
              <a:lnSpc>
                <a:spcPct val="100000"/>
              </a:lnSpc>
            </a:pPr>
            <a:r>
              <a:rPr lang="en-US" altLang="zh-CN" sz="3600" b="1" dirty="0">
                <a:solidFill>
                  <a:schemeClr val="bg1"/>
                </a:solidFill>
                <a:ea typeface="微软雅黑" panose="020B0503020204020204" pitchFamily="34" charset="-122"/>
              </a:rPr>
              <a:t>When Simon Peter saw it, he fell down at Jesus' knees, saying, "Depart from me, for I am a sinful man, O Lord!"</a:t>
            </a:r>
          </a:p>
          <a:p>
            <a:pPr algn="l">
              <a:lnSpc>
                <a:spcPct val="100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他和一切同在的人都惊讶这一网所打的鱼。</a:t>
            </a:r>
          </a:p>
          <a:p>
            <a:pPr algn="l">
              <a:lnSpc>
                <a:spcPct val="100000"/>
              </a:lnSpc>
            </a:pPr>
            <a:r>
              <a:rPr lang="en-US" altLang="zh-CN" sz="3600" b="1" dirty="0">
                <a:solidFill>
                  <a:schemeClr val="bg1"/>
                </a:solidFill>
                <a:ea typeface="微软雅黑" panose="020B0503020204020204" pitchFamily="34" charset="-122"/>
              </a:rPr>
              <a:t>For he and all who were with him were astonished at the catch of fish which they had taken;</a:t>
            </a:r>
          </a:p>
        </p:txBody>
      </p:sp>
    </p:spTree>
    <p:extLst>
      <p:ext uri="{BB962C8B-B14F-4D97-AF65-F5344CB8AC3E}">
        <p14:creationId xmlns:p14="http://schemas.microsoft.com/office/powerpoint/2010/main" val="8233065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5:4-11】</a:t>
            </a:r>
          </a:p>
          <a:p>
            <a:pPr algn="l">
              <a:lnSpc>
                <a:spcPct val="100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他的伙伴西庇太的儿子雅各、约翰也是这样。耶稣对西门说：“不要怕！从今以后你要得人了。” </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and </a:t>
            </a:r>
            <a:r>
              <a:rPr lang="en-US" altLang="zh-CN" sz="3600" b="1" dirty="0">
                <a:solidFill>
                  <a:schemeClr val="bg1"/>
                </a:solidFill>
                <a:ea typeface="微软雅黑" panose="020B0503020204020204" pitchFamily="34" charset="-122"/>
              </a:rPr>
              <a:t>so also were James and John, the sons of Zebedee, who were partners with Simon. And Jesus said to Simon, "Do not be afraid. From now on you will catch men."</a:t>
            </a:r>
          </a:p>
          <a:p>
            <a:pPr algn="l">
              <a:lnSpc>
                <a:spcPct val="100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他们把两只船拢了岸，就撇下所有的，跟从了耶稣</a:t>
            </a:r>
            <a:r>
              <a:rPr lang="zh-CN" altLang="en-US" sz="3600" b="1" dirty="0" smtClean="0">
                <a:solidFill>
                  <a:schemeClr val="bg1"/>
                </a:solidFill>
                <a:ea typeface="微软雅黑" panose="020B0503020204020204" pitchFamily="34" charset="-122"/>
              </a:rPr>
              <a:t>。 </a:t>
            </a:r>
            <a:endParaRPr lang="en-US" altLang="zh-CN" sz="3600" b="1" dirty="0" smtClean="0">
              <a:solidFill>
                <a:schemeClr val="bg1"/>
              </a:solidFill>
              <a:ea typeface="微软雅黑" panose="020B0503020204020204" pitchFamily="34" charset="-122"/>
            </a:endParaRPr>
          </a:p>
          <a:p>
            <a:pPr algn="l">
              <a:lnSpc>
                <a:spcPct val="100000"/>
              </a:lnSpc>
            </a:pPr>
            <a:r>
              <a:rPr lang="en-US" altLang="zh-CN" sz="3600" b="1" dirty="0" smtClean="0">
                <a:solidFill>
                  <a:schemeClr val="bg1"/>
                </a:solidFill>
                <a:ea typeface="微软雅黑" panose="020B0503020204020204" pitchFamily="34" charset="-122"/>
              </a:rPr>
              <a:t>So </a:t>
            </a:r>
            <a:r>
              <a:rPr lang="en-US" altLang="zh-CN" sz="3600" b="1" dirty="0">
                <a:solidFill>
                  <a:schemeClr val="bg1"/>
                </a:solidFill>
                <a:ea typeface="微软雅黑" panose="020B0503020204020204" pitchFamily="34" charset="-122"/>
              </a:rPr>
              <a:t>when they had brought their boats to land, they forsook all and followed Him.</a:t>
            </a:r>
          </a:p>
        </p:txBody>
      </p:sp>
    </p:spTree>
    <p:extLst>
      <p:ext uri="{BB962C8B-B14F-4D97-AF65-F5344CB8AC3E}">
        <p14:creationId xmlns:p14="http://schemas.microsoft.com/office/powerpoint/2010/main" val="5153353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19:23-26】</a:t>
            </a:r>
          </a:p>
          <a:p>
            <a:pPr algn="l">
              <a:lnSpc>
                <a:spcPct val="114000"/>
              </a:lnSpc>
            </a:pPr>
            <a:r>
              <a:rPr lang="en-US" altLang="zh-CN" sz="3600" b="1" dirty="0">
                <a:solidFill>
                  <a:schemeClr val="bg1"/>
                </a:solidFill>
                <a:ea typeface="微软雅黑" panose="020B0503020204020204" pitchFamily="34" charset="-122"/>
              </a:rPr>
              <a:t>23 </a:t>
            </a:r>
            <a:r>
              <a:rPr lang="zh-CN" altLang="en-US" sz="3600" b="1" dirty="0">
                <a:solidFill>
                  <a:schemeClr val="bg1"/>
                </a:solidFill>
                <a:ea typeface="微软雅黑" panose="020B0503020204020204" pitchFamily="34" charset="-122"/>
              </a:rPr>
              <a:t>耶稣对门徒说：“我实在告诉你们：财主进天国是难的。</a:t>
            </a:r>
          </a:p>
          <a:p>
            <a:pPr algn="l">
              <a:lnSpc>
                <a:spcPct val="100000"/>
              </a:lnSpc>
            </a:pPr>
            <a:r>
              <a:rPr lang="en-US" altLang="zh-CN" sz="3600" b="1" dirty="0">
                <a:solidFill>
                  <a:schemeClr val="bg1"/>
                </a:solidFill>
                <a:ea typeface="微软雅黑" panose="020B0503020204020204" pitchFamily="34" charset="-122"/>
              </a:rPr>
              <a:t>Then Jesus said to His disciples, "Assuredly, I say to you that it is hard for a rich man to enter the kingdom of heaven.</a:t>
            </a:r>
          </a:p>
          <a:p>
            <a:pPr algn="l">
              <a:lnSpc>
                <a:spcPct val="114000"/>
              </a:lnSpc>
            </a:pPr>
            <a:r>
              <a:rPr lang="en-US" altLang="zh-CN" sz="3600" b="1" dirty="0">
                <a:solidFill>
                  <a:schemeClr val="bg1"/>
                </a:solidFill>
                <a:ea typeface="微软雅黑" panose="020B0503020204020204" pitchFamily="34" charset="-122"/>
              </a:rPr>
              <a:t>24 </a:t>
            </a:r>
            <a:r>
              <a:rPr lang="zh-CN" altLang="en-US" sz="3600" b="1" dirty="0">
                <a:solidFill>
                  <a:schemeClr val="bg1"/>
                </a:solidFill>
                <a:ea typeface="微软雅黑" panose="020B0503020204020204" pitchFamily="34" charset="-122"/>
              </a:rPr>
              <a:t>我又告诉你们：骆驼穿过针的眼，比财主进　神的国还容易呢！” </a:t>
            </a:r>
          </a:p>
          <a:p>
            <a:pPr algn="l">
              <a:lnSpc>
                <a:spcPct val="100000"/>
              </a:lnSpc>
            </a:pPr>
            <a:r>
              <a:rPr lang="en-US" altLang="zh-CN" sz="3600" b="1" dirty="0">
                <a:solidFill>
                  <a:schemeClr val="bg1"/>
                </a:solidFill>
                <a:ea typeface="微软雅黑" panose="020B0503020204020204" pitchFamily="34" charset="-122"/>
              </a:rPr>
              <a:t>And again I say to you, it is easier for a camel to go through the eye of a needle than for a rich man to enter the kingdom of God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9976937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19:23-26】</a:t>
            </a:r>
          </a:p>
          <a:p>
            <a:pPr algn="l">
              <a:lnSpc>
                <a:spcPct val="114000"/>
              </a:lnSpc>
            </a:pPr>
            <a:r>
              <a:rPr lang="en-US" altLang="zh-CN" sz="3600" b="1" dirty="0" smtClean="0">
                <a:solidFill>
                  <a:schemeClr val="bg1"/>
                </a:solidFill>
                <a:ea typeface="微软雅黑" panose="020B0503020204020204" pitchFamily="34" charset="-122"/>
              </a:rPr>
              <a:t>25 </a:t>
            </a:r>
            <a:r>
              <a:rPr lang="zh-CN" altLang="en-US" sz="3600" b="1" dirty="0">
                <a:solidFill>
                  <a:schemeClr val="bg1"/>
                </a:solidFill>
                <a:ea typeface="微软雅黑" panose="020B0503020204020204" pitchFamily="34" charset="-122"/>
              </a:rPr>
              <a:t>门徒听见这话，就希奇得很，说：“这样谁能得救呢？” </a:t>
            </a:r>
          </a:p>
          <a:p>
            <a:pPr algn="l">
              <a:lnSpc>
                <a:spcPct val="114000"/>
              </a:lnSpc>
            </a:pPr>
            <a:r>
              <a:rPr lang="en-US" altLang="zh-CN" sz="3600" b="1" dirty="0">
                <a:solidFill>
                  <a:schemeClr val="bg1"/>
                </a:solidFill>
                <a:ea typeface="微软雅黑" panose="020B0503020204020204" pitchFamily="34" charset="-122"/>
              </a:rPr>
              <a:t>When His disciples heard it, they were greatly astonished, saying, "Who then can be saved?"</a:t>
            </a:r>
          </a:p>
          <a:p>
            <a:pPr algn="l">
              <a:lnSpc>
                <a:spcPct val="114000"/>
              </a:lnSpc>
            </a:pPr>
            <a:r>
              <a:rPr lang="en-US" altLang="zh-CN" sz="3600" b="1" dirty="0">
                <a:solidFill>
                  <a:schemeClr val="bg1"/>
                </a:solidFill>
                <a:ea typeface="微软雅黑" panose="020B0503020204020204" pitchFamily="34" charset="-122"/>
              </a:rPr>
              <a:t>26 </a:t>
            </a:r>
            <a:r>
              <a:rPr lang="zh-CN" altLang="en-US" sz="3600" b="1" dirty="0">
                <a:solidFill>
                  <a:schemeClr val="bg1"/>
                </a:solidFill>
                <a:ea typeface="微软雅黑" panose="020B0503020204020204" pitchFamily="34" charset="-122"/>
              </a:rPr>
              <a:t>耶稣看着他们，说：“在人这是不能的，在　神凡事都能。”</a:t>
            </a:r>
          </a:p>
          <a:p>
            <a:pPr algn="l">
              <a:lnSpc>
                <a:spcPct val="114000"/>
              </a:lnSpc>
            </a:pPr>
            <a:r>
              <a:rPr lang="en-US" altLang="zh-CN" sz="3600" b="1" dirty="0">
                <a:solidFill>
                  <a:schemeClr val="bg1"/>
                </a:solidFill>
                <a:ea typeface="微软雅黑" panose="020B0503020204020204" pitchFamily="34" charset="-122"/>
              </a:rPr>
              <a:t>But Jesus looked at them and said to them, "With men this is impossible, but with God all things are possible."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480311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26:37-38】</a:t>
            </a:r>
          </a:p>
          <a:p>
            <a:pPr algn="l">
              <a:lnSpc>
                <a:spcPct val="100000"/>
              </a:lnSpc>
            </a:pPr>
            <a:r>
              <a:rPr lang="en-US" altLang="zh-CN" sz="3600" b="1" dirty="0">
                <a:solidFill>
                  <a:schemeClr val="bg1"/>
                </a:solidFill>
                <a:ea typeface="微软雅黑" panose="020B0503020204020204" pitchFamily="34" charset="-122"/>
              </a:rPr>
              <a:t>37 </a:t>
            </a:r>
            <a:r>
              <a:rPr lang="zh-CN" altLang="en-US" sz="3600" b="1" dirty="0">
                <a:solidFill>
                  <a:schemeClr val="bg1"/>
                </a:solidFill>
                <a:ea typeface="微软雅黑" panose="020B0503020204020204" pitchFamily="34" charset="-122"/>
              </a:rPr>
              <a:t>于是带着彼得和西庇太的两个儿子同去，就忧愁起来，极其难过</a:t>
            </a:r>
            <a:r>
              <a:rPr lang="zh-CN" altLang="en-US" sz="3600" b="1" dirty="0" smtClean="0">
                <a:solidFill>
                  <a:schemeClr val="bg1"/>
                </a:solidFill>
                <a:ea typeface="微软雅黑" panose="020B0503020204020204" pitchFamily="34" charset="-122"/>
              </a:rPr>
              <a:t>， </a:t>
            </a:r>
            <a:endParaRPr lang="en-US" altLang="zh-CN" sz="3600" b="1" dirty="0" smtClean="0">
              <a:solidFill>
                <a:schemeClr val="bg1"/>
              </a:solidFill>
              <a:ea typeface="微软雅黑" panose="020B0503020204020204" pitchFamily="34" charset="-122"/>
            </a:endParaRPr>
          </a:p>
          <a:p>
            <a:pPr algn="l">
              <a:lnSpc>
                <a:spcPct val="100000"/>
              </a:lnSpc>
            </a:pPr>
            <a:r>
              <a:rPr lang="en-US" altLang="zh-CN" sz="3600" b="1" dirty="0" smtClean="0">
                <a:solidFill>
                  <a:schemeClr val="bg1"/>
                </a:solidFill>
                <a:ea typeface="微软雅黑" panose="020B0503020204020204" pitchFamily="34" charset="-122"/>
              </a:rPr>
              <a:t>And </a:t>
            </a:r>
            <a:r>
              <a:rPr lang="en-US" altLang="zh-CN" sz="3600" b="1" dirty="0">
                <a:solidFill>
                  <a:schemeClr val="bg1"/>
                </a:solidFill>
                <a:ea typeface="微软雅黑" panose="020B0503020204020204" pitchFamily="34" charset="-122"/>
              </a:rPr>
              <a:t>He took with Him Peter and the two sons of Zebedee, and He began to be sorrowful and deeply distressed.</a:t>
            </a:r>
          </a:p>
          <a:p>
            <a:pPr algn="l">
              <a:lnSpc>
                <a:spcPct val="114000"/>
              </a:lnSpc>
            </a:pPr>
            <a:r>
              <a:rPr lang="en-US" altLang="zh-CN" sz="3600" b="1" dirty="0">
                <a:solidFill>
                  <a:schemeClr val="bg1"/>
                </a:solidFill>
                <a:ea typeface="微软雅黑" panose="020B0503020204020204" pitchFamily="34" charset="-122"/>
              </a:rPr>
              <a:t>38 </a:t>
            </a:r>
            <a:r>
              <a:rPr lang="zh-CN" altLang="en-US" sz="3600" b="1" dirty="0">
                <a:solidFill>
                  <a:schemeClr val="bg1"/>
                </a:solidFill>
                <a:ea typeface="微软雅黑" panose="020B0503020204020204" pitchFamily="34" charset="-122"/>
              </a:rPr>
              <a:t>便对他们说：“我心里甚是忧伤，几乎要死，你们在这里等候，和我一同警醒。”</a:t>
            </a:r>
          </a:p>
          <a:p>
            <a:pPr algn="l">
              <a:lnSpc>
                <a:spcPct val="100000"/>
              </a:lnSpc>
            </a:pPr>
            <a:r>
              <a:rPr lang="en-US" altLang="zh-CN" sz="3600" b="1" dirty="0">
                <a:solidFill>
                  <a:schemeClr val="bg1"/>
                </a:solidFill>
                <a:ea typeface="微软雅黑" panose="020B0503020204020204" pitchFamily="34" charset="-122"/>
              </a:rPr>
              <a:t>Then He said to them, "My soul is exceedingly sorrowful, even to death. Stay here and watch with Me."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944103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22:44</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耶稣</a:t>
            </a:r>
            <a:r>
              <a:rPr lang="zh-CN" altLang="en-US" sz="3600" b="1" dirty="0">
                <a:solidFill>
                  <a:schemeClr val="bg1"/>
                </a:solidFill>
                <a:ea typeface="微软雅黑" panose="020B0503020204020204" pitchFamily="34" charset="-122"/>
              </a:rPr>
              <a:t>极其伤痛，祷告更加恳切，汗珠如大血点，滴在地上。</a:t>
            </a:r>
          </a:p>
          <a:p>
            <a:pPr algn="l">
              <a:lnSpc>
                <a:spcPct val="114000"/>
              </a:lnSpc>
            </a:pPr>
            <a:r>
              <a:rPr lang="en-US" altLang="zh-CN" sz="3600" b="1" dirty="0">
                <a:solidFill>
                  <a:schemeClr val="bg1"/>
                </a:solidFill>
                <a:ea typeface="微软雅黑" panose="020B0503020204020204" pitchFamily="34" charset="-122"/>
              </a:rPr>
              <a:t>And being in agony, He prayed more earnestly. Then His sweat became like great drops of blood falling down to the ground.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15065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26:36-46】</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38 </a:t>
            </a:r>
            <a:r>
              <a:rPr lang="zh-CN" altLang="en-US" sz="3600" b="1" dirty="0">
                <a:solidFill>
                  <a:schemeClr val="bg1"/>
                </a:solidFill>
                <a:ea typeface="微软雅黑" panose="020B0503020204020204" pitchFamily="34" charset="-122"/>
              </a:rPr>
              <a:t>便对他们说：“我心里甚是忧伤，几乎要死，你们在这里等候，和我一同警醒。” </a:t>
            </a:r>
          </a:p>
          <a:p>
            <a:pPr algn="l">
              <a:lnSpc>
                <a:spcPct val="100000"/>
              </a:lnSpc>
            </a:pPr>
            <a:r>
              <a:rPr lang="en-US" altLang="zh-CN" sz="3600" b="1" dirty="0">
                <a:solidFill>
                  <a:schemeClr val="bg1"/>
                </a:solidFill>
                <a:ea typeface="微软雅黑" panose="020B0503020204020204" pitchFamily="34" charset="-122"/>
              </a:rPr>
              <a:t>Then He said to them, "My soul is exceedingly sorrowful, even to death. Stay here and watch with Me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087055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27:45-46】</a:t>
            </a:r>
          </a:p>
          <a:p>
            <a:pPr algn="l">
              <a:lnSpc>
                <a:spcPct val="114000"/>
              </a:lnSpc>
            </a:pPr>
            <a:r>
              <a:rPr lang="en-US" altLang="zh-CN" sz="3600" b="1" dirty="0">
                <a:solidFill>
                  <a:schemeClr val="bg1"/>
                </a:solidFill>
                <a:ea typeface="微软雅黑" panose="020B0503020204020204" pitchFamily="34" charset="-122"/>
              </a:rPr>
              <a:t>45 </a:t>
            </a:r>
            <a:r>
              <a:rPr lang="zh-CN" altLang="en-US" sz="3600" b="1" dirty="0">
                <a:solidFill>
                  <a:schemeClr val="bg1"/>
                </a:solidFill>
                <a:ea typeface="微软雅黑" panose="020B0503020204020204" pitchFamily="34" charset="-122"/>
              </a:rPr>
              <a:t>从午正到申初，遍地都黑暗了。</a:t>
            </a:r>
          </a:p>
          <a:p>
            <a:pPr algn="l">
              <a:lnSpc>
                <a:spcPct val="100000"/>
              </a:lnSpc>
            </a:pPr>
            <a:r>
              <a:rPr lang="en-US" altLang="zh-CN" sz="3600" b="1" dirty="0">
                <a:solidFill>
                  <a:schemeClr val="bg1"/>
                </a:solidFill>
                <a:ea typeface="微软雅黑" panose="020B0503020204020204" pitchFamily="34" charset="-122"/>
              </a:rPr>
              <a:t>Now from the sixth hour until the ninth hour there was darkness over all the land.</a:t>
            </a:r>
          </a:p>
          <a:p>
            <a:pPr algn="l">
              <a:lnSpc>
                <a:spcPct val="114000"/>
              </a:lnSpc>
            </a:pPr>
            <a:r>
              <a:rPr lang="en-US" altLang="zh-CN" sz="3600" b="1" dirty="0">
                <a:solidFill>
                  <a:schemeClr val="bg1"/>
                </a:solidFill>
                <a:ea typeface="微软雅黑" panose="020B0503020204020204" pitchFamily="34" charset="-122"/>
              </a:rPr>
              <a:t>46 </a:t>
            </a:r>
            <a:r>
              <a:rPr lang="zh-CN" altLang="en-US" sz="3600" b="1" dirty="0">
                <a:solidFill>
                  <a:schemeClr val="bg1"/>
                </a:solidFill>
                <a:ea typeface="微软雅黑" panose="020B0503020204020204" pitchFamily="34" charset="-122"/>
              </a:rPr>
              <a:t>约在申初，耶稣大声喊着说：“以利，以利！拉马撒巴各大尼？”就是说：“我的　神，我的　神！为什么离弃我？”</a:t>
            </a:r>
          </a:p>
          <a:p>
            <a:pPr algn="l">
              <a:lnSpc>
                <a:spcPct val="100000"/>
              </a:lnSpc>
            </a:pPr>
            <a:r>
              <a:rPr lang="en-US" altLang="zh-CN" sz="3600" b="1" dirty="0">
                <a:solidFill>
                  <a:schemeClr val="bg1"/>
                </a:solidFill>
                <a:ea typeface="微软雅黑" panose="020B0503020204020204" pitchFamily="34" charset="-122"/>
              </a:rPr>
              <a:t>And about the ninth hour Jesus cried out with a loud voice, saying, "Eli, Eli, lama </a:t>
            </a:r>
            <a:r>
              <a:rPr lang="en-US" altLang="zh-CN" sz="3600" b="1" dirty="0" err="1">
                <a:solidFill>
                  <a:schemeClr val="bg1"/>
                </a:solidFill>
                <a:ea typeface="微软雅黑" panose="020B0503020204020204" pitchFamily="34" charset="-122"/>
              </a:rPr>
              <a:t>sabachthani</a:t>
            </a:r>
            <a:r>
              <a:rPr lang="en-US" altLang="zh-CN" sz="3600" b="1" dirty="0">
                <a:solidFill>
                  <a:schemeClr val="bg1"/>
                </a:solidFill>
                <a:ea typeface="微软雅黑" panose="020B0503020204020204" pitchFamily="34" charset="-122"/>
              </a:rPr>
              <a:t>?" that is, "My God, My God, why have You forsaken Me?"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704154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5:12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18</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19】</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这就如罪是从一人入了世界，死又是从罪来的；于是死就临到众人，因为众人都犯了罪。</a:t>
            </a:r>
          </a:p>
          <a:p>
            <a:pPr algn="l">
              <a:lnSpc>
                <a:spcPct val="114000"/>
              </a:lnSpc>
            </a:pPr>
            <a:r>
              <a:rPr lang="en-US" altLang="zh-CN" sz="3600" b="1" dirty="0">
                <a:solidFill>
                  <a:schemeClr val="bg1"/>
                </a:solidFill>
                <a:ea typeface="微软雅黑" panose="020B0503020204020204" pitchFamily="34" charset="-122"/>
              </a:rPr>
              <a:t>Therefore, just as through one man sin entered the world, and death through sin, and thus death spread to all men, because all sinned-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487985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5:12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18</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19】</a:t>
            </a:r>
          </a:p>
          <a:p>
            <a:pPr algn="l">
              <a:lnSpc>
                <a:spcPct val="114000"/>
              </a:lnSpc>
            </a:pPr>
            <a:r>
              <a:rPr lang="en-US" altLang="zh-CN" sz="3600" b="1" dirty="0" smtClean="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如此说来，因一次的过犯，众人都被定罪；照样，因一次的义行，众人也就被称义得生命了。</a:t>
            </a:r>
          </a:p>
          <a:p>
            <a:pPr algn="l">
              <a:lnSpc>
                <a:spcPct val="114000"/>
              </a:lnSpc>
            </a:pPr>
            <a:r>
              <a:rPr lang="en-US" altLang="zh-CN" sz="3600" b="1" dirty="0">
                <a:solidFill>
                  <a:schemeClr val="bg1"/>
                </a:solidFill>
                <a:ea typeface="微软雅黑" panose="020B0503020204020204" pitchFamily="34" charset="-122"/>
              </a:rPr>
              <a:t>Therefore, as through one man's offense judgment came to all men, resulting in condemnation, even so through one Man's righteous act the free gift came to all men, resulting in justification of life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774114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5:12</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18</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19】</a:t>
            </a:r>
          </a:p>
          <a:p>
            <a:pPr algn="l">
              <a:lnSpc>
                <a:spcPct val="114000"/>
              </a:lnSpc>
            </a:pPr>
            <a:r>
              <a:rPr lang="en-US" altLang="zh-CN" sz="3600" b="1" smtClean="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因一人的悖逆，众人成为罪人；照样，因一人的顺从，众人也成为义了。</a:t>
            </a:r>
          </a:p>
          <a:p>
            <a:pPr algn="l">
              <a:lnSpc>
                <a:spcPct val="114000"/>
              </a:lnSpc>
            </a:pPr>
            <a:r>
              <a:rPr lang="en-US" altLang="zh-CN" sz="3600" b="1" dirty="0">
                <a:solidFill>
                  <a:schemeClr val="bg1"/>
                </a:solidFill>
                <a:ea typeface="微软雅黑" panose="020B0503020204020204" pitchFamily="34" charset="-122"/>
              </a:rPr>
              <a:t>For as by one man's disobedience many were made sinners, so also by one Man's obedience many will be made righteous.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081375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26:36-46】</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smtClean="0">
                <a:solidFill>
                  <a:schemeClr val="bg1"/>
                </a:solidFill>
                <a:ea typeface="微软雅黑" panose="020B0503020204020204" pitchFamily="34" charset="-122"/>
              </a:rPr>
              <a:t>39 </a:t>
            </a:r>
            <a:r>
              <a:rPr lang="zh-CN" altLang="en-US" sz="3600" b="1" dirty="0">
                <a:solidFill>
                  <a:schemeClr val="bg1"/>
                </a:solidFill>
                <a:ea typeface="微软雅黑" panose="020B0503020204020204" pitchFamily="34" charset="-122"/>
              </a:rPr>
              <a:t>他就稍往前走，俯伏在地祷告说：“我父啊，倘若可行，求你叫这杯离开我；然而，不要照我的意思，只要照你的意思。” </a:t>
            </a:r>
          </a:p>
          <a:p>
            <a:pPr algn="l">
              <a:lnSpc>
                <a:spcPct val="100000"/>
              </a:lnSpc>
            </a:pPr>
            <a:r>
              <a:rPr lang="en-US" altLang="zh-CN" sz="3600" b="1" dirty="0">
                <a:solidFill>
                  <a:schemeClr val="bg1"/>
                </a:solidFill>
                <a:ea typeface="微软雅黑" panose="020B0503020204020204" pitchFamily="34" charset="-122"/>
              </a:rPr>
              <a:t>He went a little farther and fell on His face, and prayed, saying, "O My Father, if it is possible, let this cup pass from Me; nevertheless, not as I will, but as You will."</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59174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26:36-46】</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40 </a:t>
            </a:r>
            <a:r>
              <a:rPr lang="zh-CN" altLang="en-US" sz="3600" b="1" dirty="0">
                <a:solidFill>
                  <a:schemeClr val="bg1"/>
                </a:solidFill>
                <a:ea typeface="微软雅黑" panose="020B0503020204020204" pitchFamily="34" charset="-122"/>
              </a:rPr>
              <a:t>来到门徒那里，见他们睡着了，就对彼得说：“怎么样？你们不能同我警醒片时吗？</a:t>
            </a:r>
          </a:p>
          <a:p>
            <a:pPr algn="l">
              <a:lnSpc>
                <a:spcPct val="100000"/>
              </a:lnSpc>
            </a:pPr>
            <a:r>
              <a:rPr lang="en-US" altLang="zh-CN" sz="3600" b="1" dirty="0">
                <a:solidFill>
                  <a:schemeClr val="bg1"/>
                </a:solidFill>
                <a:ea typeface="微软雅黑" panose="020B0503020204020204" pitchFamily="34" charset="-122"/>
              </a:rPr>
              <a:t>Then He came to the disciples and found them sleeping, and said to Peter, "What! Could you not watch with Me one hour?</a:t>
            </a:r>
          </a:p>
          <a:p>
            <a:pPr algn="l">
              <a:lnSpc>
                <a:spcPct val="100000"/>
              </a:lnSpc>
            </a:pPr>
            <a:r>
              <a:rPr lang="en-US" altLang="zh-CN" sz="3600" b="1" dirty="0">
                <a:solidFill>
                  <a:schemeClr val="bg1"/>
                </a:solidFill>
                <a:ea typeface="微软雅黑" panose="020B0503020204020204" pitchFamily="34" charset="-122"/>
              </a:rPr>
              <a:t>41 </a:t>
            </a:r>
            <a:r>
              <a:rPr lang="zh-CN" altLang="en-US" sz="3600" b="1" dirty="0">
                <a:solidFill>
                  <a:schemeClr val="bg1"/>
                </a:solidFill>
                <a:ea typeface="微软雅黑" panose="020B0503020204020204" pitchFamily="34" charset="-122"/>
              </a:rPr>
              <a:t>总要警醒祷告，免得入了迷惑，你们心灵固然愿意，肉体却软弱了。” </a:t>
            </a:r>
          </a:p>
          <a:p>
            <a:pPr algn="l">
              <a:lnSpc>
                <a:spcPct val="100000"/>
              </a:lnSpc>
            </a:pPr>
            <a:r>
              <a:rPr lang="en-US" altLang="zh-CN" sz="3600" b="1" dirty="0">
                <a:solidFill>
                  <a:schemeClr val="bg1"/>
                </a:solidFill>
                <a:ea typeface="微软雅黑" panose="020B0503020204020204" pitchFamily="34" charset="-122"/>
              </a:rPr>
              <a:t>Watch and pray, lest you enter into temptation. The spirit indeed is willing, but the flesh is weak</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65738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26:36-46】</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42 </a:t>
            </a:r>
            <a:r>
              <a:rPr lang="zh-CN" altLang="en-US" sz="3600" b="1" dirty="0">
                <a:solidFill>
                  <a:schemeClr val="bg1"/>
                </a:solidFill>
                <a:ea typeface="微软雅黑" panose="020B0503020204020204" pitchFamily="34" charset="-122"/>
              </a:rPr>
              <a:t>第二次又去祷告说：“我父啊，这杯若不能离开我，必要我喝，就愿你的意旨成全。” </a:t>
            </a:r>
          </a:p>
          <a:p>
            <a:pPr algn="l">
              <a:lnSpc>
                <a:spcPct val="100000"/>
              </a:lnSpc>
            </a:pPr>
            <a:r>
              <a:rPr lang="en-US" altLang="zh-CN" sz="3600" b="1" dirty="0">
                <a:solidFill>
                  <a:schemeClr val="bg1"/>
                </a:solidFill>
                <a:ea typeface="微软雅黑" panose="020B0503020204020204" pitchFamily="34" charset="-122"/>
              </a:rPr>
              <a:t>Again, a second time, He went away and prayed, saying, "O My Father, if this cup cannot pass away from Me unless I drink it, Your will be done."</a:t>
            </a:r>
          </a:p>
          <a:p>
            <a:pPr algn="l">
              <a:lnSpc>
                <a:spcPct val="100000"/>
              </a:lnSpc>
            </a:pPr>
            <a:r>
              <a:rPr lang="en-US" altLang="zh-CN" sz="3600" b="1" dirty="0">
                <a:solidFill>
                  <a:schemeClr val="bg1"/>
                </a:solidFill>
                <a:ea typeface="微软雅黑" panose="020B0503020204020204" pitchFamily="34" charset="-122"/>
              </a:rPr>
              <a:t>43 </a:t>
            </a:r>
            <a:r>
              <a:rPr lang="zh-CN" altLang="en-US" sz="3600" b="1" dirty="0">
                <a:solidFill>
                  <a:schemeClr val="bg1"/>
                </a:solidFill>
                <a:ea typeface="微软雅黑" panose="020B0503020204020204" pitchFamily="34" charset="-122"/>
              </a:rPr>
              <a:t>又来见他们睡着了，因为他们的眼睛困倦。</a:t>
            </a:r>
            <a:r>
              <a:rPr lang="en-US" altLang="zh-CN" sz="3600" b="1" dirty="0">
                <a:solidFill>
                  <a:schemeClr val="bg1"/>
                </a:solidFill>
                <a:ea typeface="微软雅黑" panose="020B0503020204020204" pitchFamily="34" charset="-122"/>
              </a:rPr>
              <a:t>And He came and found them asleep again, for their eyes were heavy</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822364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26:36-46】</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44 </a:t>
            </a:r>
            <a:r>
              <a:rPr lang="zh-CN" altLang="en-US" sz="3600" b="1" dirty="0">
                <a:solidFill>
                  <a:schemeClr val="bg1"/>
                </a:solidFill>
                <a:ea typeface="微软雅黑" panose="020B0503020204020204" pitchFamily="34" charset="-122"/>
              </a:rPr>
              <a:t>耶稣又离开他们去了。第三次祷告，说的话还是与先前一样</a:t>
            </a:r>
            <a:r>
              <a:rPr lang="zh-CN" altLang="en-US" sz="3600" b="1" dirty="0" smtClean="0">
                <a:solidFill>
                  <a:schemeClr val="bg1"/>
                </a:solidFill>
                <a:ea typeface="微软雅黑" panose="020B0503020204020204" pitchFamily="34" charset="-122"/>
              </a:rPr>
              <a:t>。 </a:t>
            </a:r>
            <a:endParaRPr lang="en-US" altLang="zh-CN" sz="3600" b="1" dirty="0" smtClean="0">
              <a:solidFill>
                <a:schemeClr val="bg1"/>
              </a:solidFill>
              <a:ea typeface="微软雅黑" panose="020B0503020204020204" pitchFamily="34" charset="-122"/>
            </a:endParaRPr>
          </a:p>
          <a:p>
            <a:pPr algn="l">
              <a:lnSpc>
                <a:spcPct val="100000"/>
              </a:lnSpc>
            </a:pPr>
            <a:r>
              <a:rPr lang="en-US" altLang="zh-CN" sz="3400" b="1" dirty="0" smtClean="0">
                <a:solidFill>
                  <a:schemeClr val="bg1"/>
                </a:solidFill>
                <a:ea typeface="微软雅黑" panose="020B0503020204020204" pitchFamily="34" charset="-122"/>
              </a:rPr>
              <a:t>So </a:t>
            </a:r>
            <a:r>
              <a:rPr lang="en-US" altLang="zh-CN" sz="3400" b="1" dirty="0">
                <a:solidFill>
                  <a:schemeClr val="bg1"/>
                </a:solidFill>
                <a:ea typeface="微软雅黑" panose="020B0503020204020204" pitchFamily="34" charset="-122"/>
              </a:rPr>
              <a:t>He left them, went away again, and prayed the third time, saying the same words.</a:t>
            </a:r>
          </a:p>
          <a:p>
            <a:pPr algn="l">
              <a:lnSpc>
                <a:spcPct val="100000"/>
              </a:lnSpc>
            </a:pPr>
            <a:r>
              <a:rPr lang="en-US" altLang="zh-CN" sz="3600" b="1" dirty="0">
                <a:solidFill>
                  <a:schemeClr val="bg1"/>
                </a:solidFill>
                <a:ea typeface="微软雅黑" panose="020B0503020204020204" pitchFamily="34" charset="-122"/>
              </a:rPr>
              <a:t>45 </a:t>
            </a:r>
            <a:r>
              <a:rPr lang="zh-CN" altLang="en-US" sz="3600" b="1" dirty="0">
                <a:solidFill>
                  <a:schemeClr val="bg1"/>
                </a:solidFill>
                <a:ea typeface="微软雅黑" panose="020B0503020204020204" pitchFamily="34" charset="-122"/>
              </a:rPr>
              <a:t>于是来到门徒那里，对他们说：“现在你们仍然睡觉安歇吧！（“吧！”或作“吗？”）时候到了，人子被卖在罪人手里了。</a:t>
            </a:r>
            <a:r>
              <a:rPr lang="en-US" altLang="zh-CN" sz="3400" b="1" dirty="0">
                <a:solidFill>
                  <a:schemeClr val="bg1"/>
                </a:solidFill>
                <a:ea typeface="微软雅黑" panose="020B0503020204020204" pitchFamily="34" charset="-122"/>
              </a:rPr>
              <a:t>Then He came to His disciples and said to them, "Are you still sleeping and resting? Behold, the hour is at hand, and the Son of Man is being betrayed into the hands of sinners.</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72271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26:36-46】</a:t>
            </a:r>
            <a:endParaRPr lang="en-US" altLang="zh-CN" sz="3600" b="1" u="sng" dirty="0">
              <a:solidFill>
                <a:schemeClr val="bg1"/>
              </a:solidFill>
              <a:ea typeface="微软雅黑" panose="020B0503020204020204" pitchFamily="34" charset="-122"/>
            </a:endParaRPr>
          </a:p>
          <a:p>
            <a:pPr algn="l">
              <a:lnSpc>
                <a:spcPct val="100000"/>
              </a:lnSpc>
            </a:pPr>
            <a:r>
              <a:rPr lang="en-US" altLang="zh-CN" sz="3600" b="1" dirty="0">
                <a:solidFill>
                  <a:schemeClr val="bg1"/>
                </a:solidFill>
                <a:ea typeface="微软雅黑" panose="020B0503020204020204" pitchFamily="34" charset="-122"/>
              </a:rPr>
              <a:t>46 </a:t>
            </a:r>
            <a:r>
              <a:rPr lang="zh-CN" altLang="en-US" sz="3600" b="1" dirty="0">
                <a:solidFill>
                  <a:schemeClr val="bg1"/>
                </a:solidFill>
                <a:ea typeface="微软雅黑" panose="020B0503020204020204" pitchFamily="34" charset="-122"/>
              </a:rPr>
              <a:t>起来，我们走吧！看哪，卖我的人近了。”</a:t>
            </a:r>
          </a:p>
          <a:p>
            <a:pPr algn="l">
              <a:lnSpc>
                <a:spcPct val="100000"/>
              </a:lnSpc>
            </a:pPr>
            <a:r>
              <a:rPr lang="en-US" altLang="zh-CN" sz="3600" b="1" dirty="0">
                <a:solidFill>
                  <a:schemeClr val="bg1"/>
                </a:solidFill>
                <a:ea typeface="微软雅黑" panose="020B0503020204020204" pitchFamily="34" charset="-122"/>
              </a:rPr>
              <a:t>Rise, let us be going. See, My betrayer is at hand."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444189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14:15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24a】</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你们若爱我，就必遵守我的命令。</a:t>
            </a:r>
          </a:p>
          <a:p>
            <a:pPr algn="l">
              <a:lnSpc>
                <a:spcPct val="114000"/>
              </a:lnSpc>
            </a:pPr>
            <a:r>
              <a:rPr lang="en-US" altLang="zh-CN" sz="3600" b="1" dirty="0">
                <a:solidFill>
                  <a:schemeClr val="bg1"/>
                </a:solidFill>
                <a:ea typeface="微软雅黑" panose="020B0503020204020204" pitchFamily="34" charset="-122"/>
              </a:rPr>
              <a:t>"If you love Me, keep My commandments.</a:t>
            </a:r>
          </a:p>
          <a:p>
            <a:pPr algn="l">
              <a:lnSpc>
                <a:spcPct val="114000"/>
              </a:lnSpc>
            </a:pPr>
            <a:r>
              <a:rPr lang="en-US" altLang="zh-CN" sz="3600" b="1" dirty="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有了我的命令又遵守的，这人就是爱我的；爱我的必蒙我父爱他，我也要爱他，并且要向他显现。” </a:t>
            </a:r>
          </a:p>
          <a:p>
            <a:pPr algn="l">
              <a:lnSpc>
                <a:spcPct val="114000"/>
              </a:lnSpc>
            </a:pPr>
            <a:r>
              <a:rPr lang="en-US" altLang="zh-CN" sz="3600" b="1" dirty="0">
                <a:solidFill>
                  <a:schemeClr val="bg1"/>
                </a:solidFill>
                <a:ea typeface="微软雅黑" panose="020B0503020204020204" pitchFamily="34" charset="-122"/>
              </a:rPr>
              <a:t>He who has My commandments and keeps them, it is he who loves Me. And he who loves Me will be loved by My Father, and I will love him and manifest Myself to him</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063175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 </a:t>
            </a:r>
            <a:r>
              <a:rPr lang="en-US" altLang="zh-CN" sz="3600" b="1" u="sng" dirty="0">
                <a:solidFill>
                  <a:schemeClr val="bg1"/>
                </a:solidFill>
                <a:ea typeface="微软雅黑" panose="020B0503020204020204" pitchFamily="34" charset="-122"/>
              </a:rPr>
              <a:t>John 14:15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24a】</a:t>
            </a:r>
          </a:p>
          <a:p>
            <a:pPr algn="l">
              <a:lnSpc>
                <a:spcPct val="114000"/>
              </a:lnSpc>
            </a:pPr>
            <a:r>
              <a:rPr lang="en-US" altLang="zh-CN" sz="3600" b="1" dirty="0" smtClean="0">
                <a:solidFill>
                  <a:schemeClr val="bg1"/>
                </a:solidFill>
                <a:ea typeface="微软雅黑" panose="020B0503020204020204" pitchFamily="34" charset="-122"/>
              </a:rPr>
              <a:t>24a </a:t>
            </a:r>
            <a:r>
              <a:rPr lang="zh-CN" altLang="en-US" sz="3600" b="1" dirty="0">
                <a:solidFill>
                  <a:schemeClr val="bg1"/>
                </a:solidFill>
                <a:ea typeface="微软雅黑" panose="020B0503020204020204" pitchFamily="34" charset="-122"/>
              </a:rPr>
              <a:t>不爱我的人就不遵守我的道</a:t>
            </a:r>
            <a:r>
              <a:rPr lang="en-US" altLang="zh-CN" sz="3600" b="1"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He who does not love Me does not keep My words….</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836122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1311</TotalTime>
  <Words>1870</Words>
  <Application>Microsoft Office PowerPoint</Application>
  <PresentationFormat>全屏显示(4:3)</PresentationFormat>
  <Paragraphs>91</Paragraphs>
  <Slides>23</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23</vt:i4>
      </vt:variant>
    </vt:vector>
  </HeadingPairs>
  <TitlesOfParts>
    <vt:vector size="29"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331</cp:revision>
  <dcterms:created xsi:type="dcterms:W3CDTF">2018-02-16T18:09:56Z</dcterms:created>
  <dcterms:modified xsi:type="dcterms:W3CDTF">2019-07-21T06:27:07Z</dcterms:modified>
</cp:coreProperties>
</file>