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480" r:id="rId3"/>
    <p:sldId id="1481" r:id="rId4"/>
    <p:sldId id="1461" r:id="rId5"/>
    <p:sldId id="1482" r:id="rId6"/>
    <p:sldId id="1483" r:id="rId7"/>
    <p:sldId id="1484" r:id="rId8"/>
    <p:sldId id="1462" r:id="rId9"/>
    <p:sldId id="1485" r:id="rId10"/>
    <p:sldId id="1463" r:id="rId11"/>
    <p:sldId id="14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0" y="14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那时，耶稣对他们说：“今夜，你们为我的缘故都要跌倒。因为经上记着说：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‘我要击打牧人，羊就分散了。’</a:t>
            </a:r>
            <a:endParaRPr lang="en-US" altLang="zh-CN" sz="36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them, "All of you will be made to stumble because of Me this night, for it is written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: "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will strike the Shepherd, And the sheep of the flock will be scattered.'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但我复活以后，要在你们以先往加利利去。”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after I have been raised, I will go before you to Galilee."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26:34-35】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耶稣说：“我实在告诉你：今夜鸡叫以先，你要三次不认我。”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him, "Assuredly, I say to you that this night, before the rooster crows, you will deny Me three times."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彼得说：“我就是必须和你同死，也总不能不认你。”众门徒都是这样说。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said to Him, "Even if I have to die with You, I will not deny You!" And so said all the disciples.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4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1:21】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她将要生一个儿子，你要给祂起名叫耶稣，因祂要将自己的百姓从罪恶里救出来。”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she will bring forth a Son, and you shall call His name JESUS, for He will save His people from their sins."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87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彼得说：“众人虽然为你的缘故跌倒，我却永不跌倒。”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answered and said to Him, "Even if all are made to stumble because of You, I will never be made to stumble."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耶稣说：“我实在告诉你：今夜鸡叫以先，你要三次不认我。”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him, "Assuredly, I say to you that this night, before the rooster crows, you will deny Me three times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44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彼得说：“我就是必须和你同死，也总不能不认你。”众门徒都是这样说。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said to Him, "Even if I have to die with You, I will not deny You!" And so said all the disciples.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31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26:69-75】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彼得在外面院子里坐着，有一个使女前来说：“你素来也是同那加利利人耶稣一伙的。”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sat outside in the courtyard. And a servant girl came to him, saying, "You also were with Jesus of Galilee."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彼得在众人面前却不承认，说：“我不知道你说的是什么。”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denied it before them all, saying, "I do not know what you are saying."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3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26:69-75】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既出去，到了门口，又有一个使女看见他，就对那里的人说：“这个人也是同拿撒勒人耶稣一伙的。”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he had gone out to the gateway, another girl saw him and said to those who were there, "This fellow also was with Jesus of Nazareth."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彼得又不承认，并且起誓说：“我不认得那个人。”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again he denied with an oath, "I do not know the Man!"</a:t>
            </a:r>
          </a:p>
        </p:txBody>
      </p:sp>
    </p:spTree>
    <p:extLst>
      <p:ext uri="{BB962C8B-B14F-4D97-AF65-F5344CB8AC3E}">
        <p14:creationId xmlns:p14="http://schemas.microsoft.com/office/powerpoint/2010/main" val="32785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26:69-75】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过了不多的时候，旁边站着的人前来对彼得说：“你真是他们一党的，你的口音把你露出来了。”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 little later those who stood by came up and said to Peter, "Surely you also are one of them, for your speech betrays you."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彼得就发咒起誓地说：“我不认得那个人。”立时，鸡就叫了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began to curse and swear, saying, "I do not know the Man!" Immediately a rooster crowed.</a:t>
            </a:r>
          </a:p>
        </p:txBody>
      </p:sp>
    </p:spTree>
    <p:extLst>
      <p:ext uri="{BB962C8B-B14F-4D97-AF65-F5344CB8AC3E}">
        <p14:creationId xmlns:p14="http://schemas.microsoft.com/office/powerpoint/2010/main" val="23566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26:69-75】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彼得想起耶稣所说的话：“鸡叫以先，你要三次不认我。”他就出去痛哭。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Peter remembered the word of Jesus who had said to him, "Before the rooster crows, you will deny Me three times." So he went out and wept bitterly.</a:t>
            </a:r>
          </a:p>
        </p:txBody>
      </p:sp>
    </p:spTree>
    <p:extLst>
      <p:ext uri="{BB962C8B-B14F-4D97-AF65-F5344CB8AC3E}">
        <p14:creationId xmlns:p14="http://schemas.microsoft.com/office/powerpoint/2010/main" val="9976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3:10-12】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就如经上所记：“没有义人，连一个也没有；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As it is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written:"There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is none righteous, no, not one;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没有明白的，没有寻求　神的；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is none who understands; There is none who seeks after God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4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3:10-12】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都是偏离正路，一同变为无用。没有行善的，连一个也没有。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have all turned aside; They have together become unprofitable; There is none who does good, no, not one."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50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</TotalTime>
  <Words>910</Words>
  <Application>Microsoft Office PowerPoint</Application>
  <PresentationFormat>全屏显示(4:3)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322</cp:revision>
  <dcterms:created xsi:type="dcterms:W3CDTF">2018-02-16T18:09:56Z</dcterms:created>
  <dcterms:modified xsi:type="dcterms:W3CDTF">2019-07-14T06:42:26Z</dcterms:modified>
</cp:coreProperties>
</file>