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077" r:id="rId2"/>
    <p:sldId id="1461" r:id="rId3"/>
    <p:sldId id="1462" r:id="rId4"/>
    <p:sldId id="1463" r:id="rId5"/>
    <p:sldId id="1465" r:id="rId6"/>
    <p:sldId id="1466" r:id="rId7"/>
    <p:sldId id="1467" r:id="rId8"/>
    <p:sldId id="1468" r:id="rId9"/>
    <p:sldId id="1469" r:id="rId10"/>
    <p:sldId id="1470" r:id="rId11"/>
    <p:sldId id="1464" r:id="rId12"/>
    <p:sldId id="1449" r:id="rId13"/>
    <p:sldId id="1450" r:id="rId14"/>
    <p:sldId id="1451" r:id="rId15"/>
    <p:sldId id="1471" r:id="rId16"/>
    <p:sldId id="1452" r:id="rId17"/>
    <p:sldId id="1472" r:id="rId18"/>
    <p:sldId id="1453" r:id="rId19"/>
    <p:sldId id="1473" r:id="rId20"/>
    <p:sldId id="1454" r:id="rId21"/>
    <p:sldId id="1474" r:id="rId22"/>
    <p:sldId id="1475" r:id="rId23"/>
    <p:sldId id="1476" r:id="rId24"/>
    <p:sldId id="1477" r:id="rId25"/>
    <p:sldId id="1478" r:id="rId26"/>
    <p:sldId id="1479" r:id="rId27"/>
    <p:sldId id="1424" r:id="rId2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2215" autoAdjust="0"/>
    <p:restoredTop sz="94660"/>
  </p:normalViewPr>
  <p:slideViewPr>
    <p:cSldViewPr snapToGrid="0">
      <p:cViewPr varScale="1">
        <p:scale>
          <a:sx n="61" d="100"/>
          <a:sy n="61" d="100"/>
        </p:scale>
        <p:origin x="110" y="143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2019/7/6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0459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2019/7/6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7950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2019/7/6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0049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2019/7/6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7352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2019/7/6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8239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2019/7/6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5189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2019/7/6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3778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2019/7/6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8361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2019/7/6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5966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2019/7/6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4428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2019/7/6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5406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8BE71-93B8-4E6C-B256-1FF6E6ECD4B6}" type="datetimeFigureOut">
              <a:rPr lang="zh-CN" altLang="en-US" smtClean="0"/>
              <a:t>2019/7/6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3744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马太福音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Matthew 26:26-30】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26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他们吃的时候，耶稣拿起饼来，祝福，就擘开，递给门徒，说：“你们拿着吃，这是我的身体。” 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And as they were eating, Jesus took bread, blessed and broke it, and gave it to the disciples and said, "Take, eat; this is My body."</a:t>
            </a:r>
          </a:p>
          <a:p>
            <a:pPr algn="l">
              <a:lnSpc>
                <a:spcPct val="114000"/>
              </a:lnSpc>
            </a:pPr>
            <a:endParaRPr lang="en-US" altLang="zh-CN" sz="36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49348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出埃及记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Exodus 12:1-14】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11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你们吃羊羔当腰间束带，脚上穿鞋，手中拿杖，赶紧地吃，这是耶和华的逾越节。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And thus you shall eat it: with a belt on your waist, your sandals on your feet, and your staff in your hand. So you shall eat it in haste. It is the LORD's Passover</a:t>
            </a:r>
            <a:r>
              <a:rPr lang="en-US" altLang="zh-CN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.</a:t>
            </a:r>
            <a:endParaRPr lang="en-US" altLang="zh-CN" sz="36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0528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出埃及记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Exodus 12:1-14】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12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因为那夜我要巡行埃及地，把埃及地一切头生的，无论是人是牲畜，都击杀了，又要败坏埃及一切的神。我是耶和华。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"For I will pass through the land of Egypt on that night, and will strike all the firstborn in the land of Egypt, both man and beast; and against all the gods of Egypt I will execute judgment: I am the LORD.</a:t>
            </a:r>
          </a:p>
        </p:txBody>
      </p:sp>
    </p:spTree>
    <p:extLst>
      <p:ext uri="{BB962C8B-B14F-4D97-AF65-F5344CB8AC3E}">
        <p14:creationId xmlns:p14="http://schemas.microsoft.com/office/powerpoint/2010/main" val="2640529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出埃及记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Exodus 12:1-14】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13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这血要在你们所住的房屋上作记号，我一见这血，就越过你们去，我击杀埃及地头生的时候，灾殃必不临到你们身上灭你们。” 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Now the blood shall be a sign for you on the houses where you are. And when I see the blood, I will pass over you; and the plague shall not be on you to destroy you when I strike the land of Egypt.</a:t>
            </a:r>
            <a:endParaRPr lang="en-US" altLang="zh-CN" sz="36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73586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出埃及记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Exodus 12:1-14】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14 </a:t>
            </a: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“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你们要记念这日，守为耶和华的节，作为你们世世代代永远的定例。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"So this day shall be to you a memorial; and you shall keep it as a feast to the LORD throughout your generations. You shall keep it as a feast by an everlasting ordinance.</a:t>
            </a:r>
            <a:endParaRPr lang="en-US" altLang="zh-CN" sz="36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16105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罗马书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Romans 5:9</a:t>
            </a:r>
            <a:r>
              <a:rPr lang="en-US" altLang="zh-CN" sz="3600" b="1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】</a:t>
            </a:r>
          </a:p>
          <a:p>
            <a:pPr algn="l">
              <a:lnSpc>
                <a:spcPct val="114000"/>
              </a:lnSpc>
            </a:pPr>
            <a:r>
              <a:rPr lang="zh-CN" altLang="en-US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现在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我们既靠着祂的血称义，就更要藉着祂免去　神的忿怒。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Much more then, having now been justified by His blood, we shall be saved from wrath through Him</a:t>
            </a:r>
            <a:r>
              <a:rPr lang="en-US" altLang="zh-CN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.</a:t>
            </a:r>
            <a:endParaRPr lang="en-US" altLang="zh-CN" sz="36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32274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以弗所书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Ephesians 1:7</a:t>
            </a:r>
            <a:r>
              <a:rPr lang="en-US" altLang="zh-CN" sz="3600" b="1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】</a:t>
            </a:r>
          </a:p>
          <a:p>
            <a:pPr algn="l">
              <a:lnSpc>
                <a:spcPct val="114000"/>
              </a:lnSpc>
            </a:pPr>
            <a:r>
              <a:rPr lang="zh-CN" altLang="en-US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我们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藉这爱子的血得蒙救赎，过犯得以赦免，乃是照祂丰富的恩典。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In Him we have redemption through His blood, the forgiveness of sins, according to the riches of His grace</a:t>
            </a:r>
          </a:p>
          <a:p>
            <a:pPr algn="l">
              <a:lnSpc>
                <a:spcPct val="114000"/>
              </a:lnSpc>
            </a:pPr>
            <a:endParaRPr lang="en-US" altLang="zh-CN" sz="36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5716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约翰福音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John 6:35</a:t>
            </a:r>
            <a:r>
              <a:rPr lang="en-US" altLang="zh-CN" sz="3600" b="1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】</a:t>
            </a:r>
          </a:p>
          <a:p>
            <a:pPr algn="l">
              <a:lnSpc>
                <a:spcPct val="114000"/>
              </a:lnSpc>
            </a:pPr>
            <a:r>
              <a:rPr lang="zh-CN" altLang="en-US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耶稣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说：“我就是生命的粮，到我这里来的，必定不饿；信我的，永远不渴。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And Jesus said to them, "I am the bread of life. He who comes to Me shall never hunger, and he who believes in Me shall never thirst</a:t>
            </a:r>
            <a:r>
              <a:rPr lang="en-US" altLang="zh-CN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.</a:t>
            </a:r>
            <a:endParaRPr lang="en-US" altLang="zh-CN" sz="36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04160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约翰福音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John 6:47-48</a:t>
            </a:r>
            <a:r>
              <a:rPr lang="en-US" altLang="zh-CN" sz="3600" b="1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】</a:t>
            </a:r>
          </a:p>
          <a:p>
            <a:pPr algn="l">
              <a:lnSpc>
                <a:spcPct val="114000"/>
              </a:lnSpc>
            </a:pPr>
            <a:r>
              <a:rPr lang="zh-CN" altLang="en-US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我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实实在在地告诉你们，信的人有永生。我就是生命的粮。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Most assuredly, I say to you, he who believes in Me has everlasting life. I am the bread of life.</a:t>
            </a:r>
            <a:endParaRPr lang="en-US" altLang="zh-CN" sz="36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63754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马太福音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Matthew 26:26-28】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26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他们吃的时候，耶稣拿起饼来，祝福，就擘开，递给门徒，说：“你们拿着吃，这是我的身体。” 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And as they were eating, Jesus took bread, blessed and broke it, and gave it to the disciples and said, "Take, eat; this is My body</a:t>
            </a:r>
            <a:r>
              <a:rPr lang="en-US" altLang="zh-CN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."</a:t>
            </a:r>
            <a:endParaRPr lang="en-US" altLang="zh-CN" sz="36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83439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马太福音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Matthew 26:26-28】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27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又拿起杯来，祝谢了，递给他们，说：“你们都喝这个，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Then He took the cup, and gave thanks, and gave it to them, saying, "Drink from it, all of you.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28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因为这是我立约的血，为多人流出来，使罪得赦。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For this is My blood of the new covenant, which is shed for many for the remission of sins.</a:t>
            </a:r>
            <a:endParaRPr lang="en-US" altLang="zh-CN" sz="36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8460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马太福音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Matthew 26:26-30】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27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又拿起杯来，祝谢了，递给他们，说：“你们都喝这个</a:t>
            </a:r>
            <a:r>
              <a:rPr lang="zh-CN" altLang="en-US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， </a:t>
            </a:r>
            <a:r>
              <a:rPr lang="en-US" altLang="zh-CN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Then </a:t>
            </a: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He took the cup, and gave thanks, and gave it to them, saying, "Drink from it, all of you.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28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因为这是我立约的血，为多人流出来，使罪得赦。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For this is My blood of the new covenant, which is shed for many for the remission of sins</a:t>
            </a:r>
            <a:r>
              <a:rPr lang="en-US" altLang="zh-CN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.</a:t>
            </a:r>
            <a:endParaRPr lang="en-US" altLang="zh-CN" sz="36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08393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希伯来书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Hebrews 10:4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，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5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，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10-14】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4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因为公牛和山羊的血断不能除罪。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For it is not possible that the blood of bulls and goats could take away sins.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5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所以，基督到世上来的时候，就说：“　神啊，祭物和礼物是你不愿意的，你曾给我预备了身体。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Therefore, when He came into the world, He said: "Sacrifice and offering You did not desire, But a body You have prepared for Me.</a:t>
            </a:r>
            <a:endParaRPr lang="en-US" altLang="zh-CN" sz="36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3741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希伯来书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Hebrews 10:4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，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5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，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10-14】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10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我们凭这旨意，靠耶稣基督只一次献上祂的身体，就得以成圣。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By that will we have been sanctified through the offering of the body of Jesus Christ once for all.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11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凡祭司天天站着侍奉　神，屡次献上一样的祭物，这祭物永不能除罪。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And every priest stands ministering daily and offering repeatedly the same sacrifices, which can never take away sins.</a:t>
            </a:r>
          </a:p>
        </p:txBody>
      </p:sp>
    </p:spTree>
    <p:extLst>
      <p:ext uri="{BB962C8B-B14F-4D97-AF65-F5344CB8AC3E}">
        <p14:creationId xmlns:p14="http://schemas.microsoft.com/office/powerpoint/2010/main" val="1411342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希伯来书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Hebrews 10:4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，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5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，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10-14】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12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但基督献了一次永远的赎罪祭，就在　神的右边坐下了，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But this Man, after He had offered one sacrifice for sins forever, sat down at the right hand of God,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13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从此等候祂仇敌成了他的脚凳。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from that time waiting till His enemies are made His footstool.</a:t>
            </a:r>
          </a:p>
        </p:txBody>
      </p:sp>
    </p:spTree>
    <p:extLst>
      <p:ext uri="{BB962C8B-B14F-4D97-AF65-F5344CB8AC3E}">
        <p14:creationId xmlns:p14="http://schemas.microsoft.com/office/powerpoint/2010/main" val="844975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希伯来书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Hebrews 10:4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，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5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，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10-14】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14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因为祂一次献祭，便叫那得以成圣的人永远完全。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For by one offering He has perfected forever those who are being sanctified.</a:t>
            </a:r>
          </a:p>
        </p:txBody>
      </p:sp>
    </p:spTree>
    <p:extLst>
      <p:ext uri="{BB962C8B-B14F-4D97-AF65-F5344CB8AC3E}">
        <p14:creationId xmlns:p14="http://schemas.microsoft.com/office/powerpoint/2010/main" val="2738804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马太福音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Matthew </a:t>
            </a:r>
            <a:r>
              <a:rPr lang="en-US" altLang="zh-CN" sz="3600" b="1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26:29-30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29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但我告诉你们：从今以后，我不再喝这葡萄汁，直到我在我父的国里同你们喝新的那日子。” 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But I say to you, I will not drink of this fruit of the vine from now on until that day when I drink it new with you in My Father's kingdom."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30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他们唱了诗，就出来往橄榄山去。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And when they had sung a hymn, they went out to the Mount of Olives.</a:t>
            </a:r>
          </a:p>
        </p:txBody>
      </p:sp>
    </p:spTree>
    <p:extLst>
      <p:ext uri="{BB962C8B-B14F-4D97-AF65-F5344CB8AC3E}">
        <p14:creationId xmlns:p14="http://schemas.microsoft.com/office/powerpoint/2010/main" val="4209608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诗篇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Psalms 118:21-24】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21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我要称谢你，因为你已经应允我，又成了我的拯救。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I will praise You, For You have answered me, And have become my salvation.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22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匠人所弃的石头，已成了房角的头块石头。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The stone which the builders rejected Has become the chief cornerstone</a:t>
            </a:r>
            <a:r>
              <a:rPr lang="en-US" altLang="zh-CN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.</a:t>
            </a:r>
            <a:endParaRPr lang="en-US" altLang="zh-CN" sz="36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52486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诗篇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Psalms 118:21-24】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23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这是耶和华所作的，在我们眼中看为希奇。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This was the LORD's doing; It is marvelous in our eyes.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24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这是耶和华所定的日子，我们在其中要高兴欢喜。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This is the day the LORD has made; We will rejoice and be glad in it.</a:t>
            </a:r>
          </a:p>
        </p:txBody>
      </p:sp>
    </p:spTree>
    <p:extLst>
      <p:ext uri="{BB962C8B-B14F-4D97-AF65-F5344CB8AC3E}">
        <p14:creationId xmlns:p14="http://schemas.microsoft.com/office/powerpoint/2010/main" val="3223869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马太福音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Matthew </a:t>
            </a:r>
            <a:r>
              <a:rPr lang="en-US" altLang="zh-CN" sz="3600" b="1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26:29】</a:t>
            </a:r>
            <a:endParaRPr lang="en-US" altLang="zh-CN" sz="3600" b="1" u="sng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29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但我告诉你们：从今以后，我不再喝这葡萄汁，直到我在我父的国里同你们喝新的那日子。” 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But I say to you, I will not drink of this fruit of the vine from now on until that day when I drink it new with you in My Father's kingdom</a:t>
            </a:r>
            <a:r>
              <a:rPr lang="en-US" altLang="zh-CN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."</a:t>
            </a:r>
            <a:endParaRPr lang="en-US" altLang="zh-CN" sz="36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8532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马太福音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Matthew 26:26-30】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29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但我告诉你们：从今以后，我不再喝这葡萄汁，直到我在我父的国里同你们喝新的那日子。” 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But I say to you, I will not drink of this fruit of the vine from now on until that day when I drink it new with you in My Father's kingdom."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30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他们唱了诗，就出来往橄榄山去。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And when they had sung a hymn, they went out to the Mount of Olives.</a:t>
            </a:r>
            <a:endParaRPr lang="en-US" altLang="zh-CN" sz="36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94410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出埃及记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Exodus 12:1-14】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1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耶和华在埃及地晓谕摩西、亚伦说：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Now the LORD spoke to Moses and Aaron in the land of Egypt, saying,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2 “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你们要以本月为正月，为一年之首。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"This month shall be your beginning of months; it shall be the first month of the year to you.</a:t>
            </a:r>
          </a:p>
        </p:txBody>
      </p:sp>
    </p:spTree>
    <p:extLst>
      <p:ext uri="{BB962C8B-B14F-4D97-AF65-F5344CB8AC3E}">
        <p14:creationId xmlns:p14="http://schemas.microsoft.com/office/powerpoint/2010/main" val="4270415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出埃及记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Exodus 12:1-14】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3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你们吩咐以色列全会众说：本月初十日，各人要按着父家取羊羔，一家一只。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Speak to all the congregation of Israel, saying: "On the tenth of this month every man shall take for himself a lamb, according to the house of his father, a lamb for a household</a:t>
            </a:r>
            <a:r>
              <a:rPr lang="en-US" altLang="zh-CN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.</a:t>
            </a:r>
            <a:endParaRPr lang="en-US" altLang="zh-CN" sz="36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48798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出埃及记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Exodus 12:1-14】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4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若是一家的人太少，吃不了一只羊羔，本人就要和他隔壁的邻舍共取一只。你们预备羊羔，要按着人数和饭量计算。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And if the household is too small for the lamb, let him and his neighbor next to his house take it according to the number of the persons; according to each man's need you shall make your count for the lamb.</a:t>
            </a:r>
          </a:p>
        </p:txBody>
      </p:sp>
    </p:spTree>
    <p:extLst>
      <p:ext uri="{BB962C8B-B14F-4D97-AF65-F5344CB8AC3E}">
        <p14:creationId xmlns:p14="http://schemas.microsoft.com/office/powerpoint/2010/main" val="809129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出埃及记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Exodus 12:1-14】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5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要无残疾、一岁的公羊羔，你们或从绵羊里取，或从山羊里取，都可以。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Your lamb shall be without blemish, a male of the first year. You may take it from the sheep or from the goats.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6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要留到本月十四日，在黄昏的时候，以色列全会众把羊羔宰了</a:t>
            </a:r>
            <a:r>
              <a:rPr lang="zh-CN" altLang="en-US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。 </a:t>
            </a:r>
            <a:r>
              <a:rPr lang="en-US" altLang="zh-CN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Now </a:t>
            </a: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you shall keep it until the fourteenth day of the same month. Then the whole assembly of the congregation of Israel shall kill it at twilight.</a:t>
            </a:r>
          </a:p>
        </p:txBody>
      </p:sp>
    </p:spTree>
    <p:extLst>
      <p:ext uri="{BB962C8B-B14F-4D97-AF65-F5344CB8AC3E}">
        <p14:creationId xmlns:p14="http://schemas.microsoft.com/office/powerpoint/2010/main" val="338108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出埃及记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Exodus 12:1-14】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7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各家要取点血，涂在吃羊羔的房屋左右的门框上和门楣上。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And they shall take some of the blood and put it on the two doorposts and on the lintel of the houses where they eat it.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8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当夜要吃羊羔的肉，用火烤了，与无酵饼和苦菜同吃。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Then they shall eat the flesh on that night; roasted in fire, with unleavened bread and with bitter herbs they shall eat it.</a:t>
            </a:r>
          </a:p>
        </p:txBody>
      </p:sp>
    </p:spTree>
    <p:extLst>
      <p:ext uri="{BB962C8B-B14F-4D97-AF65-F5344CB8AC3E}">
        <p14:creationId xmlns:p14="http://schemas.microsoft.com/office/powerpoint/2010/main" val="419427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出埃及记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Exodus 12:1-14】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9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不可吃生的，断不可吃水煮的，要带着头、腿、五脏，用火烤了吃。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Do not eat it raw, nor boiled at all with water, but roasted in fire--its head with its legs and its entrails.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10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不可剩下一点留到早晨，若留到早晨，要用火烧了。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You shall let none of it remain until morning, and what remains of it until morning you shall burn with fire.</a:t>
            </a:r>
          </a:p>
        </p:txBody>
      </p:sp>
    </p:spTree>
    <p:extLst>
      <p:ext uri="{BB962C8B-B14F-4D97-AF65-F5344CB8AC3E}">
        <p14:creationId xmlns:p14="http://schemas.microsoft.com/office/powerpoint/2010/main" val="1596867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1284</TotalTime>
  <Words>1890</Words>
  <Application>Microsoft Office PowerPoint</Application>
  <PresentationFormat>全屏显示(4:3)</PresentationFormat>
  <Paragraphs>105</Paragraphs>
  <Slides>27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27</vt:i4>
      </vt:variant>
    </vt:vector>
  </HeadingPairs>
  <TitlesOfParts>
    <vt:vector size="33" baseType="lpstr">
      <vt:lpstr>宋体</vt:lpstr>
      <vt:lpstr>微软雅黑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Barnabas Feng</dc:creator>
  <cp:lastModifiedBy>Barnabas Feng</cp:lastModifiedBy>
  <cp:revision>316</cp:revision>
  <dcterms:created xsi:type="dcterms:W3CDTF">2018-02-16T18:09:56Z</dcterms:created>
  <dcterms:modified xsi:type="dcterms:W3CDTF">2019-07-07T04:32:33Z</dcterms:modified>
</cp:coreProperties>
</file>