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424" r:id="rId3"/>
    <p:sldId id="1425" r:id="rId4"/>
    <p:sldId id="1426" r:id="rId5"/>
    <p:sldId id="1427" r:id="rId6"/>
    <p:sldId id="1429" r:id="rId7"/>
    <p:sldId id="1430" r:id="rId8"/>
    <p:sldId id="1431" r:id="rId9"/>
    <p:sldId id="1432" r:id="rId10"/>
    <p:sldId id="1433" r:id="rId11"/>
    <p:sldId id="1434" r:id="rId12"/>
    <p:sldId id="1435" r:id="rId13"/>
    <p:sldId id="1436" r:id="rId14"/>
    <p:sldId id="1437" r:id="rId15"/>
    <p:sldId id="1428" r:id="rId16"/>
    <p:sldId id="1438" r:id="rId17"/>
    <p:sldId id="1439" r:id="rId18"/>
    <p:sldId id="1440" r:id="rId19"/>
    <p:sldId id="1407" r:id="rId20"/>
    <p:sldId id="1408" r:id="rId21"/>
    <p:sldId id="1441" r:id="rId22"/>
    <p:sldId id="1442" r:id="rId23"/>
    <p:sldId id="1443" r:id="rId24"/>
    <p:sldId id="1444" r:id="rId25"/>
    <p:sldId id="1445" r:id="rId26"/>
    <p:sldId id="1446" r:id="rId27"/>
    <p:sldId id="1447" r:id="rId28"/>
    <p:sldId id="1448"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61" d="100"/>
          <a:sy n="61" d="100"/>
        </p:scale>
        <p:origin x="110" y="143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2019/6/23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2019/6/23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26:7-13】</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有一个女人拿着一玉瓶极贵的香膏来，趁耶稣坐席的时候，浇在祂的头上。</a:t>
            </a:r>
          </a:p>
          <a:p>
            <a:pPr algn="l">
              <a:lnSpc>
                <a:spcPct val="114000"/>
              </a:lnSpc>
            </a:pPr>
            <a:r>
              <a:rPr lang="en-US" altLang="zh-CN" sz="3600" b="1" dirty="0">
                <a:solidFill>
                  <a:schemeClr val="bg1"/>
                </a:solidFill>
                <a:ea typeface="微软雅黑" panose="020B0503020204020204" pitchFamily="34" charset="-122"/>
              </a:rPr>
              <a:t>a woman came to Him having an alabaster flask of very costly fragrant oil, and she poured it on His head as He sat at the table.</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门徒看见就很不喜悦，说：“何用这样的枉费呢！</a:t>
            </a:r>
          </a:p>
          <a:p>
            <a:pPr algn="l">
              <a:lnSpc>
                <a:spcPct val="114000"/>
              </a:lnSpc>
            </a:pPr>
            <a:r>
              <a:rPr lang="en-US" altLang="zh-CN" sz="3600" b="1" dirty="0">
                <a:solidFill>
                  <a:schemeClr val="bg1"/>
                </a:solidFill>
                <a:ea typeface="微软雅黑" panose="020B0503020204020204" pitchFamily="34" charset="-122"/>
              </a:rPr>
              <a:t>But when His disciples saw it, they were indignant, saying, "Why this waste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于是转过来向着那女人，便对西门说：“你看见这女人吗？我进了你的家，你没有给我水洗脚，但这女人用眼泪湿了我的脚，用头发擦干；</a:t>
            </a:r>
          </a:p>
          <a:p>
            <a:pPr algn="l">
              <a:lnSpc>
                <a:spcPct val="114000"/>
              </a:lnSpc>
            </a:pPr>
            <a:r>
              <a:rPr lang="en-US" altLang="zh-CN" sz="3600" b="1" dirty="0">
                <a:solidFill>
                  <a:schemeClr val="bg1"/>
                </a:solidFill>
                <a:ea typeface="微软雅黑" panose="020B0503020204020204" pitchFamily="34" charset="-122"/>
              </a:rPr>
              <a:t>Then He turned to the woman and said to Simon, "Do you see this woman? I entered your house; you gave Me no water for My feet, but she has washed My feet with her tears and wiped them with the hair of her head.</a:t>
            </a:r>
          </a:p>
        </p:txBody>
      </p:sp>
    </p:spTree>
    <p:extLst>
      <p:ext uri="{BB962C8B-B14F-4D97-AF65-F5344CB8AC3E}">
        <p14:creationId xmlns:p14="http://schemas.microsoft.com/office/powerpoint/2010/main" val="2934485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你没有与我亲嘴，但这女人从我进来的时候就不住地用嘴亲我的脚；</a:t>
            </a:r>
          </a:p>
          <a:p>
            <a:pPr algn="l">
              <a:lnSpc>
                <a:spcPct val="114000"/>
              </a:lnSpc>
            </a:pPr>
            <a:r>
              <a:rPr lang="en-US" altLang="zh-CN" sz="3600" b="1" dirty="0">
                <a:solidFill>
                  <a:schemeClr val="bg1"/>
                </a:solidFill>
                <a:ea typeface="微软雅黑" panose="020B0503020204020204" pitchFamily="34" charset="-122"/>
              </a:rPr>
              <a:t>You gave Me no kiss, but this woman has not ceased to kiss My feet since the time I came in.</a:t>
            </a:r>
          </a:p>
          <a:p>
            <a:pPr algn="l">
              <a:lnSpc>
                <a:spcPct val="114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你没有用油抹我的头，但这女人用香膏抹我的脚。</a:t>
            </a:r>
          </a:p>
          <a:p>
            <a:pPr algn="l">
              <a:lnSpc>
                <a:spcPct val="114000"/>
              </a:lnSpc>
            </a:pPr>
            <a:r>
              <a:rPr lang="en-US" altLang="zh-CN" sz="3600" b="1" dirty="0">
                <a:solidFill>
                  <a:schemeClr val="bg1"/>
                </a:solidFill>
                <a:ea typeface="微软雅黑" panose="020B0503020204020204" pitchFamily="34" charset="-122"/>
              </a:rPr>
              <a:t>You did not anoint My head with oil, but this woman has anointed My feet with fragrant oil.</a:t>
            </a:r>
          </a:p>
        </p:txBody>
      </p:sp>
    </p:spTree>
    <p:extLst>
      <p:ext uri="{BB962C8B-B14F-4D97-AF65-F5344CB8AC3E}">
        <p14:creationId xmlns:p14="http://schemas.microsoft.com/office/powerpoint/2010/main" val="736306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47 </a:t>
            </a:r>
            <a:r>
              <a:rPr lang="zh-CN" altLang="en-US" sz="3600" b="1" dirty="0">
                <a:solidFill>
                  <a:schemeClr val="bg1"/>
                </a:solidFill>
                <a:ea typeface="微软雅黑" panose="020B0503020204020204" pitchFamily="34" charset="-122"/>
              </a:rPr>
              <a:t>所以我告诉你，她许多的罪都赦免了，因为她的爱多；但那赦免少的，他的爱就少。” </a:t>
            </a:r>
          </a:p>
          <a:p>
            <a:pPr algn="l">
              <a:lnSpc>
                <a:spcPct val="114000"/>
              </a:lnSpc>
            </a:pPr>
            <a:r>
              <a:rPr lang="en-US" altLang="zh-CN" sz="3600" b="1" dirty="0">
                <a:solidFill>
                  <a:schemeClr val="bg1"/>
                </a:solidFill>
                <a:ea typeface="微软雅黑" panose="020B0503020204020204" pitchFamily="34" charset="-122"/>
              </a:rPr>
              <a:t>Therefore I say to you, her sins, which are many, are forgiven, for she loved much. But to whom little is forgiven, the same loves little."</a:t>
            </a:r>
          </a:p>
          <a:p>
            <a:pPr algn="l">
              <a:lnSpc>
                <a:spcPct val="114000"/>
              </a:lnSpc>
            </a:pPr>
            <a:r>
              <a:rPr lang="en-US" altLang="zh-CN" sz="3600" b="1" dirty="0">
                <a:solidFill>
                  <a:schemeClr val="bg1"/>
                </a:solidFill>
                <a:ea typeface="微软雅黑" panose="020B0503020204020204" pitchFamily="34" charset="-122"/>
              </a:rPr>
              <a:t>48 </a:t>
            </a:r>
            <a:r>
              <a:rPr lang="zh-CN" altLang="en-US" sz="3600" b="1" dirty="0">
                <a:solidFill>
                  <a:schemeClr val="bg1"/>
                </a:solidFill>
                <a:ea typeface="微软雅黑" panose="020B0503020204020204" pitchFamily="34" charset="-122"/>
              </a:rPr>
              <a:t>于是对那女人说：“你的罪赦免了。”</a:t>
            </a:r>
          </a:p>
          <a:p>
            <a:pPr algn="l">
              <a:lnSpc>
                <a:spcPct val="114000"/>
              </a:lnSpc>
            </a:pPr>
            <a:r>
              <a:rPr lang="en-US" altLang="zh-CN" sz="3600" b="1" dirty="0">
                <a:solidFill>
                  <a:schemeClr val="bg1"/>
                </a:solidFill>
                <a:ea typeface="微软雅黑" panose="020B0503020204020204" pitchFamily="34" charset="-122"/>
              </a:rPr>
              <a:t>Then He said to her, "Your sins are forgiven."</a:t>
            </a:r>
          </a:p>
        </p:txBody>
      </p:sp>
    </p:spTree>
    <p:extLst>
      <p:ext uri="{BB962C8B-B14F-4D97-AF65-F5344CB8AC3E}">
        <p14:creationId xmlns:p14="http://schemas.microsoft.com/office/powerpoint/2010/main" val="2073300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13:44-46】</a:t>
            </a:r>
          </a:p>
          <a:p>
            <a:pPr algn="l">
              <a:lnSpc>
                <a:spcPct val="114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天国好像宝贝藏在地里，人遇见了就把它藏起来，欢欢喜喜地去变卖一切所有的，买这块地。” </a:t>
            </a:r>
          </a:p>
          <a:p>
            <a:pPr algn="l">
              <a:lnSpc>
                <a:spcPct val="114000"/>
              </a:lnSpc>
            </a:pPr>
            <a:r>
              <a:rPr lang="en-US" altLang="zh-CN" sz="3600" b="1" dirty="0">
                <a:solidFill>
                  <a:schemeClr val="bg1"/>
                </a:solidFill>
                <a:ea typeface="微软雅黑" panose="020B0503020204020204" pitchFamily="34" charset="-122"/>
              </a:rPr>
              <a:t>"Again, the kingdom of heaven is like treasure hidden in a field, which a man found and hid; and for joy over it he goes and sells all that he has and buys that field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55567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13:44-46】</a:t>
            </a:r>
          </a:p>
          <a:p>
            <a:pPr algn="l">
              <a:lnSpc>
                <a:spcPct val="114000"/>
              </a:lnSpc>
            </a:pPr>
            <a:r>
              <a:rPr lang="en-US" altLang="zh-CN" sz="3600" b="1" dirty="0" smtClean="0">
                <a:solidFill>
                  <a:schemeClr val="bg1"/>
                </a:solidFill>
                <a:ea typeface="微软雅黑" panose="020B0503020204020204" pitchFamily="34" charset="-122"/>
              </a:rPr>
              <a:t>45 </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天国又好像买卖人寻找好珠子，</a:t>
            </a:r>
          </a:p>
          <a:p>
            <a:pPr algn="l">
              <a:lnSpc>
                <a:spcPct val="114000"/>
              </a:lnSpc>
            </a:pPr>
            <a:r>
              <a:rPr lang="en-US" altLang="zh-CN" sz="3600" b="1" dirty="0">
                <a:solidFill>
                  <a:schemeClr val="bg1"/>
                </a:solidFill>
                <a:ea typeface="微软雅黑" panose="020B0503020204020204" pitchFamily="34" charset="-122"/>
              </a:rPr>
              <a:t>"Again, the kingdom of heaven is like a merchant seeking beautiful pearls,</a:t>
            </a:r>
          </a:p>
          <a:p>
            <a:pPr algn="l">
              <a:lnSpc>
                <a:spcPct val="114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遇见一颗重价的珠子，就去变卖他一切所有的，买了这颗珠子。”  </a:t>
            </a:r>
          </a:p>
          <a:p>
            <a:pPr algn="l">
              <a:lnSpc>
                <a:spcPct val="114000"/>
              </a:lnSpc>
            </a:pPr>
            <a:r>
              <a:rPr lang="en-US" altLang="zh-CN" sz="3600" b="1" dirty="0">
                <a:solidFill>
                  <a:schemeClr val="bg1"/>
                </a:solidFill>
                <a:ea typeface="微软雅黑" panose="020B0503020204020204" pitchFamily="34" charset="-122"/>
              </a:rPr>
              <a:t>who, when he had found one pearl of great price, went and sold all that he had and bought it.</a:t>
            </a:r>
          </a:p>
        </p:txBody>
      </p:sp>
    </p:spTree>
    <p:extLst>
      <p:ext uri="{BB962C8B-B14F-4D97-AF65-F5344CB8AC3E}">
        <p14:creationId xmlns:p14="http://schemas.microsoft.com/office/powerpoint/2010/main" val="752038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3:7-8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12-13】</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smtClean="0">
                <a:solidFill>
                  <a:schemeClr val="bg1"/>
                </a:solidFill>
                <a:ea typeface="微软雅黑" panose="020B0503020204020204" pitchFamily="34" charset="-122"/>
              </a:rPr>
              <a:t>只是</a:t>
            </a:r>
            <a:r>
              <a:rPr lang="zh-CN" altLang="en-US" sz="3600" b="1" dirty="0">
                <a:solidFill>
                  <a:schemeClr val="bg1"/>
                </a:solidFill>
                <a:ea typeface="微软雅黑" panose="020B0503020204020204" pitchFamily="34" charset="-122"/>
              </a:rPr>
              <a:t>我先前以为与我有益的，我现在因基督都当作有损的</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what things were gain to me, these I have counted loss for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63892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3:7-8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12-13】</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smtClean="0">
                <a:solidFill>
                  <a:schemeClr val="bg1"/>
                </a:solidFill>
                <a:ea typeface="微软雅黑" panose="020B0503020204020204" pitchFamily="34" charset="-122"/>
              </a:rPr>
              <a:t>不但</a:t>
            </a:r>
            <a:r>
              <a:rPr lang="zh-CN" altLang="en-US" sz="3600" b="1" dirty="0">
                <a:solidFill>
                  <a:schemeClr val="bg1"/>
                </a:solidFill>
                <a:ea typeface="微软雅黑" panose="020B0503020204020204" pitchFamily="34" charset="-122"/>
              </a:rPr>
              <a:t>如此，我也将万事当作有损的，因我以认识我主基督耶稣为至宝。我为祂已经丢弃万事，看作粪土，为要得着基督，</a:t>
            </a:r>
          </a:p>
          <a:p>
            <a:pPr algn="l">
              <a:lnSpc>
                <a:spcPct val="114000"/>
              </a:lnSpc>
            </a:pPr>
            <a:r>
              <a:rPr lang="en-US" altLang="zh-CN" sz="3600" b="1" dirty="0">
                <a:solidFill>
                  <a:schemeClr val="bg1"/>
                </a:solidFill>
                <a:ea typeface="微软雅黑" panose="020B0503020204020204" pitchFamily="34" charset="-122"/>
              </a:rPr>
              <a:t>Yet indeed I also count all things loss for the excellence of the knowledge of Christ Jesus my Lord, for whom I have suffered the loss of all things, and count them as rubbish, that I may gain </a:t>
            </a:r>
            <a:r>
              <a:rPr lang="en-US" altLang="zh-CN" sz="3600" b="1" dirty="0" smtClean="0">
                <a:solidFill>
                  <a:schemeClr val="bg1"/>
                </a:solidFill>
                <a:ea typeface="微软雅黑" panose="020B0503020204020204" pitchFamily="34" charset="-122"/>
              </a:rPr>
              <a:t>Christ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10199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3:7-8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12-13】</a:t>
            </a:r>
          </a:p>
          <a:p>
            <a:pPr algn="l">
              <a:lnSpc>
                <a:spcPct val="114000"/>
              </a:lnSpc>
            </a:pPr>
            <a:r>
              <a:rPr lang="en-US" altLang="zh-CN" sz="3600" b="1" dirty="0" smtClean="0">
                <a:solidFill>
                  <a:schemeClr val="bg1"/>
                </a:solidFill>
                <a:ea typeface="微软雅黑" panose="020B0503020204020204" pitchFamily="34" charset="-122"/>
              </a:rPr>
              <a:t>12</a:t>
            </a:r>
            <a:r>
              <a:rPr lang="zh-CN" altLang="en-US" sz="3600" b="1" dirty="0">
                <a:solidFill>
                  <a:schemeClr val="bg1"/>
                </a:solidFill>
                <a:ea typeface="微软雅黑" panose="020B0503020204020204" pitchFamily="34" charset="-122"/>
              </a:rPr>
              <a:t>这不是说我已经得着了，已经完全了，我乃是竭力追求，或者可以得着基督耶稣所以得着我的（“所以得着我的”或作“所要我得的”）。</a:t>
            </a:r>
          </a:p>
          <a:p>
            <a:pPr algn="l">
              <a:lnSpc>
                <a:spcPct val="114000"/>
              </a:lnSpc>
            </a:pPr>
            <a:r>
              <a:rPr lang="en-US" altLang="zh-CN" sz="3600" b="1" dirty="0">
                <a:solidFill>
                  <a:schemeClr val="bg1"/>
                </a:solidFill>
                <a:ea typeface="微软雅黑" panose="020B0503020204020204" pitchFamily="34" charset="-122"/>
              </a:rPr>
              <a:t>Not that I have already attained, or am already perfected; but I press on, that I may lay hold of that for which Christ Jesus has also laid hold of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18971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3:7-8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12-13】</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smtClean="0">
                <a:solidFill>
                  <a:schemeClr val="bg1"/>
                </a:solidFill>
                <a:ea typeface="微软雅黑" panose="020B0503020204020204" pitchFamily="34" charset="-122"/>
              </a:rPr>
              <a:t>弟兄们</a:t>
            </a:r>
            <a:r>
              <a:rPr lang="zh-CN" altLang="en-US" sz="3600" b="1" dirty="0">
                <a:solidFill>
                  <a:schemeClr val="bg1"/>
                </a:solidFill>
                <a:ea typeface="微软雅黑" panose="020B0503020204020204" pitchFamily="34" charset="-122"/>
              </a:rPr>
              <a:t>，我不是以为自己已经得着了，我只有一件事，就是忘记背后，努力面前的，</a:t>
            </a:r>
          </a:p>
          <a:p>
            <a:pPr algn="l">
              <a:lnSpc>
                <a:spcPct val="114000"/>
              </a:lnSpc>
            </a:pPr>
            <a:r>
              <a:rPr lang="en-US" altLang="zh-CN" sz="3600" b="1" dirty="0">
                <a:solidFill>
                  <a:schemeClr val="bg1"/>
                </a:solidFill>
                <a:ea typeface="微软雅黑" panose="020B0503020204020204" pitchFamily="34" charset="-122"/>
              </a:rPr>
              <a:t>Brethren, I do not count myself to have apprehended; but one thing I do, forgetting those things which are behind and reaching forward to those things which are ahead,</a:t>
            </a:r>
          </a:p>
        </p:txBody>
      </p:sp>
    </p:spTree>
    <p:extLst>
      <p:ext uri="{BB962C8B-B14F-4D97-AF65-F5344CB8AC3E}">
        <p14:creationId xmlns:p14="http://schemas.microsoft.com/office/powerpoint/2010/main" val="1407985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8:19-20】</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有一个文士来对祂说：“夫子，你无论往哪里去，我要跟从你。” </a:t>
            </a:r>
          </a:p>
          <a:p>
            <a:pPr algn="l">
              <a:lnSpc>
                <a:spcPct val="114000"/>
              </a:lnSpc>
            </a:pPr>
            <a:r>
              <a:rPr lang="en-US" altLang="zh-CN" sz="3600" b="1" dirty="0">
                <a:solidFill>
                  <a:schemeClr val="bg1"/>
                </a:solidFill>
                <a:ea typeface="微软雅黑" panose="020B0503020204020204" pitchFamily="34" charset="-122"/>
              </a:rPr>
              <a:t>Then a certain scribe came and said to Him, "Teacher, I will follow You wherever You go."</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耶稣说：“狐狸有洞，天空的飞鸟有窝，人子却没有枕头的地方。”</a:t>
            </a:r>
          </a:p>
          <a:p>
            <a:pPr algn="l">
              <a:lnSpc>
                <a:spcPct val="114000"/>
              </a:lnSpc>
            </a:pPr>
            <a:r>
              <a:rPr lang="en-US" altLang="zh-CN" sz="3600" b="1" dirty="0">
                <a:solidFill>
                  <a:schemeClr val="bg1"/>
                </a:solidFill>
                <a:ea typeface="微软雅黑" panose="020B0503020204020204" pitchFamily="34" charset="-122"/>
              </a:rPr>
              <a:t>And Jesus said to him, "Foxes have holes and birds of the air have nests, but the Son of Man has nowhere to lay His head."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22719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26:7-13】</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这香膏可以卖许多钱周济穷人。” </a:t>
            </a:r>
          </a:p>
          <a:p>
            <a:pPr algn="l">
              <a:lnSpc>
                <a:spcPct val="114000"/>
              </a:lnSpc>
            </a:pPr>
            <a:r>
              <a:rPr lang="en-US" altLang="zh-CN" sz="3600" b="1" dirty="0">
                <a:solidFill>
                  <a:schemeClr val="bg1"/>
                </a:solidFill>
                <a:ea typeface="微软雅黑" panose="020B0503020204020204" pitchFamily="34" charset="-122"/>
              </a:rPr>
              <a:t>For this fragrant oil might have been sold for much and given to the poor."</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耶稣看出他们的意思，就说：“为什么难为这女人呢？她在我身上作的是一件美事。</a:t>
            </a:r>
          </a:p>
          <a:p>
            <a:pPr algn="l">
              <a:lnSpc>
                <a:spcPct val="114000"/>
              </a:lnSpc>
            </a:pPr>
            <a:r>
              <a:rPr lang="en-US" altLang="zh-CN" sz="3600" b="1" dirty="0">
                <a:solidFill>
                  <a:schemeClr val="bg1"/>
                </a:solidFill>
                <a:ea typeface="微软雅黑" panose="020B0503020204020204" pitchFamily="34" charset="-122"/>
              </a:rPr>
              <a:t>But when Jesus was aware of it, He said to them, "Why do you trouble the woman? For she has done a good work for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85321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20 </a:t>
            </a:r>
            <a:r>
              <a:rPr lang="en-US" altLang="zh-CN" sz="3600" b="1" dirty="0" smtClean="0">
                <a:solidFill>
                  <a:schemeClr val="bg1"/>
                </a:solidFill>
                <a:ea typeface="微软雅黑" panose="020B0503020204020204" pitchFamily="34" charset="-122"/>
              </a:rPr>
              <a:t> </a:t>
            </a:r>
            <a:r>
              <a:rPr lang="zh-CN" altLang="en-US" sz="3600" b="1" dirty="0" smtClean="0">
                <a:solidFill>
                  <a:schemeClr val="bg1"/>
                </a:solidFill>
                <a:ea typeface="微软雅黑" panose="020B0503020204020204" pitchFamily="34" charset="-122"/>
              </a:rPr>
              <a:t>那时</a:t>
            </a:r>
            <a:r>
              <a:rPr lang="zh-CN" altLang="en-US" sz="3600" b="1" dirty="0">
                <a:solidFill>
                  <a:schemeClr val="bg1"/>
                </a:solidFill>
                <a:ea typeface="微软雅黑" panose="020B0503020204020204" pitchFamily="34" charset="-122"/>
              </a:rPr>
              <a:t>，西庇太儿子的母亲同她两个儿子上前来拜耶稣，求祂一件事。</a:t>
            </a:r>
          </a:p>
          <a:p>
            <a:pPr algn="l">
              <a:lnSpc>
                <a:spcPct val="114000"/>
              </a:lnSpc>
            </a:pPr>
            <a:r>
              <a:rPr lang="en-US" altLang="zh-CN" sz="3600" b="1" dirty="0">
                <a:solidFill>
                  <a:schemeClr val="bg1"/>
                </a:solidFill>
                <a:ea typeface="微软雅黑" panose="020B0503020204020204" pitchFamily="34" charset="-122"/>
              </a:rPr>
              <a:t>Then the mother of Zebedee's sons came to Him with her sons, kneeling down and asking something from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78267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耶稣说：“你要什么呢？”她说：“愿你叫我这两个儿子在你国里，一个坐在你右边，一个坐在你左边。” </a:t>
            </a:r>
          </a:p>
          <a:p>
            <a:pPr algn="l">
              <a:lnSpc>
                <a:spcPct val="114000"/>
              </a:lnSpc>
            </a:pPr>
            <a:r>
              <a:rPr lang="en-US" altLang="zh-CN" sz="3600" b="1" dirty="0">
                <a:solidFill>
                  <a:schemeClr val="bg1"/>
                </a:solidFill>
                <a:ea typeface="微软雅黑" panose="020B0503020204020204" pitchFamily="34" charset="-122"/>
              </a:rPr>
              <a:t>And He said to her, "What do you wish?" She said to Him, "Grant that these two sons of mine may sit, one on Your right hand and the other on the left, in Your kingdom."</a:t>
            </a:r>
          </a:p>
        </p:txBody>
      </p:sp>
    </p:spTree>
    <p:extLst>
      <p:ext uri="{BB962C8B-B14F-4D97-AF65-F5344CB8AC3E}">
        <p14:creationId xmlns:p14="http://schemas.microsoft.com/office/powerpoint/2010/main" val="2609027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耶稣回答说：“你们不知道所求的是什么。我将要喝的杯，你们能喝吗？”他们说：“我们能。”</a:t>
            </a:r>
          </a:p>
          <a:p>
            <a:pPr algn="l">
              <a:lnSpc>
                <a:spcPct val="114000"/>
              </a:lnSpc>
            </a:pPr>
            <a:r>
              <a:rPr lang="en-US" altLang="zh-CN" sz="3600" b="1" dirty="0">
                <a:solidFill>
                  <a:schemeClr val="bg1"/>
                </a:solidFill>
                <a:ea typeface="微软雅黑" panose="020B0503020204020204" pitchFamily="34" charset="-122"/>
              </a:rPr>
              <a:t>But Jesus answered and said, "You do not know what you ask. Are you able to drink the cup that I am about to drink, and be baptized with the baptism that I am baptized with?" They said to Him, "We are able."</a:t>
            </a:r>
          </a:p>
        </p:txBody>
      </p:sp>
    </p:spTree>
    <p:extLst>
      <p:ext uri="{BB962C8B-B14F-4D97-AF65-F5344CB8AC3E}">
        <p14:creationId xmlns:p14="http://schemas.microsoft.com/office/powerpoint/2010/main" val="24056944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耶稣说：“我所喝的杯，你们必要喝；只是坐在我的左右，不是我可以赐的，乃是我父为谁预备的，就赐给谁。” </a:t>
            </a:r>
          </a:p>
          <a:p>
            <a:pPr algn="l">
              <a:lnSpc>
                <a:spcPct val="114000"/>
              </a:lnSpc>
            </a:pPr>
            <a:r>
              <a:rPr lang="en-US" altLang="zh-CN" sz="3600" b="1" dirty="0">
                <a:solidFill>
                  <a:schemeClr val="bg1"/>
                </a:solidFill>
                <a:ea typeface="微软雅黑" panose="020B0503020204020204" pitchFamily="34" charset="-122"/>
              </a:rPr>
              <a:t>So He said to them, "You will indeed drink My cup, and be baptized with the baptism that I am baptized with; but to sit on My right hand and on My left is not Mine to give, but it is for those for whom it is prepared by My Father."</a:t>
            </a:r>
          </a:p>
        </p:txBody>
      </p:sp>
    </p:spTree>
    <p:extLst>
      <p:ext uri="{BB962C8B-B14F-4D97-AF65-F5344CB8AC3E}">
        <p14:creationId xmlns:p14="http://schemas.microsoft.com/office/powerpoint/2010/main" val="28327611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那十个门徒听见，就恼怒他们弟兄二人。</a:t>
            </a:r>
          </a:p>
          <a:p>
            <a:pPr algn="l">
              <a:lnSpc>
                <a:spcPct val="114000"/>
              </a:lnSpc>
            </a:pPr>
            <a:r>
              <a:rPr lang="en-US" altLang="zh-CN" sz="3600" b="1" dirty="0">
                <a:solidFill>
                  <a:schemeClr val="bg1"/>
                </a:solidFill>
                <a:ea typeface="微软雅黑" panose="020B0503020204020204" pitchFamily="34" charset="-122"/>
              </a:rPr>
              <a:t>And when the ten heard it, they were greatly displeased with the two brothers.</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耶稣叫了他们来，说：“你们知道外邦人有君王为主治理他们，有大臣操权管束他们。</a:t>
            </a:r>
          </a:p>
          <a:p>
            <a:pPr algn="l">
              <a:lnSpc>
                <a:spcPct val="114000"/>
              </a:lnSpc>
            </a:pPr>
            <a:r>
              <a:rPr lang="en-US" altLang="zh-CN" sz="3600" b="1" dirty="0">
                <a:solidFill>
                  <a:schemeClr val="bg1"/>
                </a:solidFill>
                <a:ea typeface="微软雅黑" panose="020B0503020204020204" pitchFamily="34" charset="-122"/>
              </a:rPr>
              <a:t>But Jesus called them to Himself and said, "You know that the rulers of the Gentiles lord it over them, and those who are great exercise authority over them.</a:t>
            </a:r>
          </a:p>
        </p:txBody>
      </p:sp>
    </p:spTree>
    <p:extLst>
      <p:ext uri="{BB962C8B-B14F-4D97-AF65-F5344CB8AC3E}">
        <p14:creationId xmlns:p14="http://schemas.microsoft.com/office/powerpoint/2010/main" val="37088591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只是在你们中间不可这样。你们中间谁愿为大，就必作你们的用人；</a:t>
            </a:r>
          </a:p>
          <a:p>
            <a:pPr algn="l">
              <a:lnSpc>
                <a:spcPct val="114000"/>
              </a:lnSpc>
            </a:pPr>
            <a:r>
              <a:rPr lang="en-US" altLang="zh-CN" sz="3600" b="1" dirty="0">
                <a:solidFill>
                  <a:schemeClr val="bg1"/>
                </a:solidFill>
                <a:ea typeface="微软雅黑" panose="020B0503020204020204" pitchFamily="34" charset="-122"/>
              </a:rPr>
              <a:t>Yet it shall not be so among you; but whoever desires to become great among you, let him be your servant.</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谁愿为首，就必作你们的仆人。</a:t>
            </a:r>
          </a:p>
          <a:p>
            <a:pPr algn="l">
              <a:lnSpc>
                <a:spcPct val="114000"/>
              </a:lnSpc>
            </a:pPr>
            <a:r>
              <a:rPr lang="en-US" altLang="zh-CN" sz="3600" b="1" dirty="0">
                <a:solidFill>
                  <a:schemeClr val="bg1"/>
                </a:solidFill>
                <a:ea typeface="微软雅黑" panose="020B0503020204020204" pitchFamily="34" charset="-122"/>
              </a:rPr>
              <a:t>And whoever desires to be first among you, let him be your slave--</a:t>
            </a:r>
          </a:p>
        </p:txBody>
      </p:sp>
    </p:spTree>
    <p:extLst>
      <p:ext uri="{BB962C8B-B14F-4D97-AF65-F5344CB8AC3E}">
        <p14:creationId xmlns:p14="http://schemas.microsoft.com/office/powerpoint/2010/main" val="1680240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20:20-28】</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正如人子来，不是要受人的服侍，乃是要服侍人，并且要舍命，作多人的赎价。”</a:t>
            </a:r>
          </a:p>
          <a:p>
            <a:pPr algn="l">
              <a:lnSpc>
                <a:spcPct val="114000"/>
              </a:lnSpc>
            </a:pPr>
            <a:r>
              <a:rPr lang="en-US" altLang="zh-CN" sz="3600" b="1" dirty="0">
                <a:solidFill>
                  <a:schemeClr val="bg1"/>
                </a:solidFill>
                <a:ea typeface="微软雅黑" panose="020B0503020204020204" pitchFamily="34" charset="-122"/>
              </a:rPr>
              <a:t>just as the Son of Man did not come to be served, but to serve, and to give His life a ransom for many."</a:t>
            </a:r>
          </a:p>
        </p:txBody>
      </p:sp>
    </p:spTree>
    <p:extLst>
      <p:ext uri="{BB962C8B-B14F-4D97-AF65-F5344CB8AC3E}">
        <p14:creationId xmlns:p14="http://schemas.microsoft.com/office/powerpoint/2010/main" val="22288027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26:13】</a:t>
            </a:r>
          </a:p>
          <a:p>
            <a:pPr algn="l">
              <a:lnSpc>
                <a:spcPct val="114000"/>
              </a:lnSpc>
            </a:pPr>
            <a:r>
              <a:rPr lang="zh-CN" altLang="en-US" sz="3600" b="1" dirty="0">
                <a:solidFill>
                  <a:schemeClr val="bg1"/>
                </a:solidFill>
                <a:ea typeface="微软雅黑" panose="020B0503020204020204" pitchFamily="34" charset="-122"/>
              </a:rPr>
              <a:t>我实在告诉你们：普天之下，无论在什么地方传这福音，也要述说这女人所行的，作个纪念。”</a:t>
            </a:r>
          </a:p>
          <a:p>
            <a:pPr algn="l">
              <a:lnSpc>
                <a:spcPct val="114000"/>
              </a:lnSpc>
            </a:pPr>
            <a:r>
              <a:rPr lang="en-US" altLang="zh-CN" sz="3600" b="1" dirty="0">
                <a:solidFill>
                  <a:schemeClr val="bg1"/>
                </a:solidFill>
                <a:ea typeface="微软雅黑" panose="020B0503020204020204" pitchFamily="34" charset="-122"/>
              </a:rPr>
              <a:t>Assuredly, I say to you, wherever this gospel is preached in the whole world, what this woman has done will also be told as a memorial to her."</a:t>
            </a:r>
          </a:p>
        </p:txBody>
      </p:sp>
    </p:spTree>
    <p:extLst>
      <p:ext uri="{BB962C8B-B14F-4D97-AF65-F5344CB8AC3E}">
        <p14:creationId xmlns:p14="http://schemas.microsoft.com/office/powerpoint/2010/main" val="288341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John 3:16a</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主</a:t>
            </a:r>
            <a:r>
              <a:rPr lang="zh-CN" altLang="en-US" sz="3600" b="1" dirty="0">
                <a:solidFill>
                  <a:schemeClr val="bg1"/>
                </a:solidFill>
                <a:ea typeface="微软雅黑" panose="020B0503020204020204" pitchFamily="34" charset="-122"/>
              </a:rPr>
              <a:t>为我们舍命，我们从此就知道何为爱</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By this we know love, because He laid down His life for us</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1600" b="1" u="sng" dirty="0">
              <a:solidFill>
                <a:schemeClr val="bg1"/>
              </a:solidFill>
              <a:ea typeface="微软雅黑" panose="020B0503020204020204" pitchFamily="34" charset="-122"/>
            </a:endParaRPr>
          </a:p>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林前</a:t>
            </a:r>
            <a:r>
              <a:rPr lang="en-US" altLang="zh-CN" sz="3600" b="1" u="sng" dirty="0">
                <a:solidFill>
                  <a:schemeClr val="bg1"/>
                </a:solidFill>
                <a:ea typeface="微软雅黑" panose="020B0503020204020204" pitchFamily="34" charset="-122"/>
              </a:rPr>
              <a:t>1 Co 16:22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若</a:t>
            </a:r>
            <a:r>
              <a:rPr lang="zh-CN" altLang="en-US" sz="3600" b="1" dirty="0">
                <a:solidFill>
                  <a:schemeClr val="bg1"/>
                </a:solidFill>
                <a:ea typeface="微软雅黑" panose="020B0503020204020204" pitchFamily="34" charset="-122"/>
              </a:rPr>
              <a:t>有人不爱主，这人可诅可咒。主必要来。</a:t>
            </a:r>
          </a:p>
          <a:p>
            <a:pPr algn="l">
              <a:lnSpc>
                <a:spcPct val="114000"/>
              </a:lnSpc>
            </a:pPr>
            <a:r>
              <a:rPr lang="en-US" altLang="zh-CN" sz="3600" b="1" dirty="0">
                <a:solidFill>
                  <a:schemeClr val="bg1"/>
                </a:solidFill>
                <a:ea typeface="微软雅黑" panose="020B0503020204020204" pitchFamily="34" charset="-122"/>
              </a:rPr>
              <a:t>If anyone does not love the Lord Jesus Christ, let him be accursed. O Lord, come!</a:t>
            </a:r>
          </a:p>
        </p:txBody>
      </p:sp>
    </p:spTree>
    <p:extLst>
      <p:ext uri="{BB962C8B-B14F-4D97-AF65-F5344CB8AC3E}">
        <p14:creationId xmlns:p14="http://schemas.microsoft.com/office/powerpoint/2010/main" val="2593220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26:7-13】</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因为常有穷人和你们同在，只是你们不常有我。</a:t>
            </a:r>
          </a:p>
          <a:p>
            <a:pPr algn="l">
              <a:lnSpc>
                <a:spcPct val="114000"/>
              </a:lnSpc>
            </a:pPr>
            <a:r>
              <a:rPr lang="en-US" altLang="zh-CN" sz="3600" b="1" dirty="0">
                <a:solidFill>
                  <a:schemeClr val="bg1"/>
                </a:solidFill>
                <a:ea typeface="微软雅黑" panose="020B0503020204020204" pitchFamily="34" charset="-122"/>
              </a:rPr>
              <a:t>For you have the poor with you always, but Me you do not have always.</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她将这香膏浇在我身上，是为我安葬作的。</a:t>
            </a:r>
          </a:p>
          <a:p>
            <a:pPr algn="l">
              <a:lnSpc>
                <a:spcPct val="114000"/>
              </a:lnSpc>
            </a:pPr>
            <a:r>
              <a:rPr lang="en-US" altLang="zh-CN" sz="3600" b="1" dirty="0">
                <a:solidFill>
                  <a:schemeClr val="bg1"/>
                </a:solidFill>
                <a:ea typeface="微软雅黑" panose="020B0503020204020204" pitchFamily="34" charset="-122"/>
              </a:rPr>
              <a:t>For in pouring this fragrant oil on My body, she did it for My burial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04025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26:7-13】</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我实在告诉你们：普天之下，无论在什么地方传这福音，也要述说这女人所行的，作个纪念。”</a:t>
            </a:r>
          </a:p>
          <a:p>
            <a:pPr algn="l">
              <a:lnSpc>
                <a:spcPct val="114000"/>
              </a:lnSpc>
            </a:pPr>
            <a:r>
              <a:rPr lang="en-US" altLang="zh-CN" sz="3600" b="1" dirty="0">
                <a:solidFill>
                  <a:schemeClr val="bg1"/>
                </a:solidFill>
                <a:ea typeface="微软雅黑" panose="020B0503020204020204" pitchFamily="34" charset="-122"/>
              </a:rPr>
              <a:t>Assuredly, I say to you, wherever this gospel is preached in the whole world, what this woman has done will also be told as a memorial to her."</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39832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那城里有一个女人，是个罪人，知道耶稣在法利赛人家里坐席，就拿着盛香膏的玉瓶，</a:t>
            </a:r>
          </a:p>
          <a:p>
            <a:pPr algn="l">
              <a:lnSpc>
                <a:spcPct val="114000"/>
              </a:lnSpc>
            </a:pPr>
            <a:r>
              <a:rPr lang="en-US" altLang="zh-CN" sz="3600" b="1" dirty="0">
                <a:solidFill>
                  <a:schemeClr val="bg1"/>
                </a:solidFill>
                <a:ea typeface="微软雅黑" panose="020B0503020204020204" pitchFamily="34" charset="-122"/>
              </a:rPr>
              <a:t>And behold, a woman in the city who was a sinner, when she knew that Jesus sat at the table in the Pharisee's house, brought an alabaster flask of fragrant oil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23119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站在耶稣背后，挨着祂的脚哭。眼泪湿了耶稣的脚，就用自己的头发擦干，又用嘴连连亲祂的脚，把香膏抹上。</a:t>
            </a:r>
          </a:p>
          <a:p>
            <a:pPr algn="l">
              <a:lnSpc>
                <a:spcPct val="114000"/>
              </a:lnSpc>
            </a:pPr>
            <a:r>
              <a:rPr lang="en-US" altLang="zh-CN" sz="3600" b="1" dirty="0">
                <a:solidFill>
                  <a:schemeClr val="bg1"/>
                </a:solidFill>
                <a:ea typeface="微软雅黑" panose="020B0503020204020204" pitchFamily="34" charset="-122"/>
              </a:rPr>
              <a:t>and stood at His feet behind Him weeping; and she began to wash His feet with her tears, and wiped them with the hair of her head; and she kissed His feet and anointed them with the fragrant oil.</a:t>
            </a:r>
          </a:p>
        </p:txBody>
      </p:sp>
    </p:spTree>
    <p:extLst>
      <p:ext uri="{BB962C8B-B14F-4D97-AF65-F5344CB8AC3E}">
        <p14:creationId xmlns:p14="http://schemas.microsoft.com/office/powerpoint/2010/main" val="4292035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请耶稣的法利赛人看见这事，心里说：“这人若是先知，必知道摸祂的是谁，是个怎样的女人，乃是个罪人。” </a:t>
            </a:r>
            <a:r>
              <a:rPr lang="en-US" altLang="zh-CN" sz="3600" b="1" dirty="0">
                <a:solidFill>
                  <a:schemeClr val="bg1"/>
                </a:solidFill>
                <a:ea typeface="微软雅黑" panose="020B0503020204020204" pitchFamily="34" charset="-122"/>
              </a:rPr>
              <a:t>Now when the Pharisee who had invited Him saw this, he spoke to himself, saying, "This Man, if He were a prophet, would know who and what manner of woman this is who is touching Him, for she is a sinner."</a:t>
            </a:r>
          </a:p>
        </p:txBody>
      </p:sp>
    </p:spTree>
    <p:extLst>
      <p:ext uri="{BB962C8B-B14F-4D97-AF65-F5344CB8AC3E}">
        <p14:creationId xmlns:p14="http://schemas.microsoft.com/office/powerpoint/2010/main" val="2802098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耶稣对他说：“西门，我有句话要对你说。”西门说：“夫子，请说。” </a:t>
            </a:r>
          </a:p>
          <a:p>
            <a:pPr algn="l">
              <a:lnSpc>
                <a:spcPct val="100000"/>
              </a:lnSpc>
            </a:pPr>
            <a:r>
              <a:rPr lang="en-US" altLang="zh-CN" sz="3600" b="1" dirty="0">
                <a:solidFill>
                  <a:schemeClr val="bg1"/>
                </a:solidFill>
                <a:ea typeface="微软雅黑" panose="020B0503020204020204" pitchFamily="34" charset="-122"/>
              </a:rPr>
              <a:t>And Jesus answered and said to him, "Simon, I have something to say to you." So he said, "Teacher, say it."</a:t>
            </a:r>
          </a:p>
          <a:p>
            <a:pPr algn="l">
              <a:lnSpc>
                <a:spcPct val="114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耶稣说：“一个债主有两个人欠他的债：一个欠五十两银子，一个欠五两银子。</a:t>
            </a:r>
            <a:r>
              <a:rPr lang="en-US" altLang="zh-CN" sz="3600" b="1" dirty="0">
                <a:solidFill>
                  <a:schemeClr val="bg1"/>
                </a:solidFill>
                <a:ea typeface="微软雅黑" panose="020B0503020204020204" pitchFamily="34" charset="-122"/>
              </a:rPr>
              <a:t>"</a:t>
            </a:r>
          </a:p>
          <a:p>
            <a:pPr algn="l">
              <a:lnSpc>
                <a:spcPct val="100000"/>
              </a:lnSpc>
            </a:pPr>
            <a:r>
              <a:rPr lang="en-US" altLang="zh-CN" sz="3600" b="1" dirty="0">
                <a:solidFill>
                  <a:schemeClr val="bg1"/>
                </a:solidFill>
                <a:ea typeface="微软雅黑" panose="020B0503020204020204" pitchFamily="34" charset="-122"/>
              </a:rPr>
              <a:t>There was a certain creditor who had two debtors. One owed five hundred denarii, and the other fifty.</a:t>
            </a:r>
          </a:p>
        </p:txBody>
      </p:sp>
    </p:spTree>
    <p:extLst>
      <p:ext uri="{BB962C8B-B14F-4D97-AF65-F5344CB8AC3E}">
        <p14:creationId xmlns:p14="http://schemas.microsoft.com/office/powerpoint/2010/main" val="2466872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7:37-48】</a:t>
            </a:r>
          </a:p>
          <a:p>
            <a:pPr algn="l">
              <a:lnSpc>
                <a:spcPct val="114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因为他们无力偿还，债主就开恩免了他们两个人的债。这两个人哪一个更爱他呢？” </a:t>
            </a:r>
          </a:p>
          <a:p>
            <a:pPr algn="l">
              <a:lnSpc>
                <a:spcPct val="100000"/>
              </a:lnSpc>
            </a:pPr>
            <a:r>
              <a:rPr lang="en-US" altLang="zh-CN" sz="3600" b="1" dirty="0">
                <a:solidFill>
                  <a:schemeClr val="bg1"/>
                </a:solidFill>
                <a:ea typeface="微软雅黑" panose="020B0503020204020204" pitchFamily="34" charset="-122"/>
              </a:rPr>
              <a:t>And when they had nothing with which to repay, he freely forgave them both. Tell Me, therefore, which of them will love him more?"</a:t>
            </a:r>
          </a:p>
          <a:p>
            <a:pPr algn="l">
              <a:lnSpc>
                <a:spcPct val="114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西门回答说：“我想是那多得恩免的人。”耶稣说：“你断的不错。” </a:t>
            </a:r>
          </a:p>
          <a:p>
            <a:pPr algn="l">
              <a:lnSpc>
                <a:spcPct val="100000"/>
              </a:lnSpc>
            </a:pPr>
            <a:r>
              <a:rPr lang="en-US" altLang="zh-CN" sz="3600" b="1" dirty="0">
                <a:solidFill>
                  <a:schemeClr val="bg1"/>
                </a:solidFill>
                <a:ea typeface="微软雅黑" panose="020B0503020204020204" pitchFamily="34" charset="-122"/>
              </a:rPr>
              <a:t>Simon answered and said, "I suppose the one whom he forgave more." And He said to him, "You have rightly judged."</a:t>
            </a:r>
          </a:p>
        </p:txBody>
      </p:sp>
    </p:spTree>
    <p:extLst>
      <p:ext uri="{BB962C8B-B14F-4D97-AF65-F5344CB8AC3E}">
        <p14:creationId xmlns:p14="http://schemas.microsoft.com/office/powerpoint/2010/main" val="1058532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1254</TotalTime>
  <Words>2303</Words>
  <Application>Microsoft Office PowerPoint</Application>
  <PresentationFormat>全屏显示(4:3)</PresentationFormat>
  <Paragraphs>108</Paragraphs>
  <Slides>28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28</vt:i4>
      </vt:variant>
    </vt:vector>
  </HeadingPairs>
  <TitlesOfParts>
    <vt:vector size="34"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302</cp:revision>
  <dcterms:created xsi:type="dcterms:W3CDTF">2018-02-16T18:09:56Z</dcterms:created>
  <dcterms:modified xsi:type="dcterms:W3CDTF">2019-06-23T09:42:45Z</dcterms:modified>
</cp:coreProperties>
</file>