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339" r:id="rId3"/>
    <p:sldId id="1340" r:id="rId4"/>
    <p:sldId id="1341" r:id="rId5"/>
    <p:sldId id="1342" r:id="rId6"/>
    <p:sldId id="1343" r:id="rId7"/>
    <p:sldId id="1344" r:id="rId8"/>
    <p:sldId id="1345" r:id="rId9"/>
    <p:sldId id="1346" r:id="rId10"/>
    <p:sldId id="1347" r:id="rId11"/>
    <p:sldId id="1348" r:id="rId12"/>
    <p:sldId id="1349" r:id="rId13"/>
    <p:sldId id="1330" r:id="rId14"/>
    <p:sldId id="1331" r:id="rId15"/>
    <p:sldId id="1332" r:id="rId16"/>
    <p:sldId id="1333" r:id="rId17"/>
    <p:sldId id="1350" r:id="rId18"/>
    <p:sldId id="1334" r:id="rId19"/>
    <p:sldId id="1335" r:id="rId20"/>
    <p:sldId id="1351" r:id="rId21"/>
    <p:sldId id="1336" r:id="rId22"/>
    <p:sldId id="1337" r:id="rId23"/>
    <p:sldId id="1302" r:id="rId24"/>
    <p:sldId id="1303" r:id="rId25"/>
    <p:sldId id="1352" r:id="rId26"/>
    <p:sldId id="1353" r:id="rId27"/>
    <p:sldId id="1354" r:id="rId28"/>
    <p:sldId id="1338" r:id="rId29"/>
    <p:sldId id="1304" r:id="rId30"/>
    <p:sldId id="1355" r:id="rId31"/>
    <p:sldId id="1356"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4" y="14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2019/5/5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天国又好比一个人要往外国去，就叫了仆人来，把他的家业交给他们； </a:t>
            </a:r>
          </a:p>
          <a:p>
            <a:pPr algn="l">
              <a:lnSpc>
                <a:spcPct val="114000"/>
              </a:lnSpc>
            </a:pPr>
            <a:r>
              <a:rPr lang="en-US" altLang="zh-CN" sz="3600" b="1" dirty="0">
                <a:solidFill>
                  <a:schemeClr val="bg1"/>
                </a:solidFill>
                <a:ea typeface="微软雅黑" panose="020B0503020204020204" pitchFamily="34" charset="-122"/>
              </a:rPr>
              <a:t>"For it is just like a man about to go on a journey, who called his own slaves and entrusted his possessions to them.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就害怕，去把你的一千银子埋藏在地里。请看，你的原银子在这里。’ </a:t>
            </a:r>
          </a:p>
          <a:p>
            <a:pPr algn="l">
              <a:lnSpc>
                <a:spcPct val="114000"/>
              </a:lnSpc>
            </a:pPr>
            <a:r>
              <a:rPr lang="en-US" altLang="zh-CN" sz="3600" b="1" dirty="0">
                <a:solidFill>
                  <a:schemeClr val="bg1"/>
                </a:solidFill>
                <a:ea typeface="微软雅黑" panose="020B0503020204020204" pitchFamily="34" charset="-122"/>
              </a:rPr>
              <a:t>'And I was afraid, and went away and hid your talent in the ground. See, you have what is yours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86908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smtClean="0">
                <a:solidFill>
                  <a:schemeClr val="bg1"/>
                </a:solidFill>
                <a:ea typeface="微软雅黑" panose="020B0503020204020204" pitchFamily="34" charset="-122"/>
              </a:rPr>
              <a:t>主人</a:t>
            </a:r>
            <a:r>
              <a:rPr lang="zh-CN" altLang="en-US" sz="3600" b="1" dirty="0">
                <a:solidFill>
                  <a:schemeClr val="bg1"/>
                </a:solidFill>
                <a:ea typeface="微软雅黑" panose="020B0503020204020204" pitchFamily="34" charset="-122"/>
              </a:rPr>
              <a:t>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你这又恶又懒的仆人，你既知道我没有种的地方要收割，没有散的地方要聚敛； </a:t>
            </a:r>
          </a:p>
          <a:p>
            <a:pPr algn="l">
              <a:lnSpc>
                <a:spcPct val="114000"/>
              </a:lnSpc>
            </a:pPr>
            <a:r>
              <a:rPr lang="en-US" altLang="zh-CN" sz="3600" b="1" dirty="0">
                <a:solidFill>
                  <a:schemeClr val="bg1"/>
                </a:solidFill>
                <a:ea typeface="微软雅黑" panose="020B0503020204020204" pitchFamily="34" charset="-122"/>
              </a:rPr>
              <a:t>"But his master answered and said to him, 'You wicked, lazy slave, you knew that I reap where I did not sow and gather where I scattered no seed. </a:t>
            </a:r>
          </a:p>
        </p:txBody>
      </p:sp>
    </p:spTree>
    <p:extLst>
      <p:ext uri="{BB962C8B-B14F-4D97-AF65-F5344CB8AC3E}">
        <p14:creationId xmlns:p14="http://schemas.microsoft.com/office/powerpoint/2010/main" val="2560644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smtClean="0">
                <a:solidFill>
                  <a:schemeClr val="bg1"/>
                </a:solidFill>
                <a:ea typeface="微软雅黑" panose="020B0503020204020204" pitchFamily="34" charset="-122"/>
              </a:rPr>
              <a:t>就</a:t>
            </a:r>
            <a:r>
              <a:rPr lang="zh-CN" altLang="en-US" sz="3600" b="1" dirty="0">
                <a:solidFill>
                  <a:schemeClr val="bg1"/>
                </a:solidFill>
                <a:ea typeface="微软雅黑" panose="020B0503020204020204" pitchFamily="34" charset="-122"/>
              </a:rPr>
              <a:t>当把我的银子放给兑换银钱的人，到我来的时候，可以连本带利收回。</a:t>
            </a:r>
          </a:p>
          <a:p>
            <a:pPr algn="l">
              <a:lnSpc>
                <a:spcPct val="114000"/>
              </a:lnSpc>
            </a:pPr>
            <a:r>
              <a:rPr lang="en-US" altLang="zh-CN" sz="3600" b="1" dirty="0">
                <a:solidFill>
                  <a:schemeClr val="bg1"/>
                </a:solidFill>
                <a:ea typeface="微软雅黑" panose="020B0503020204020204" pitchFamily="34" charset="-122"/>
              </a:rPr>
              <a:t>'Then you ought to have put my money in the bank, and on my arrival I would have received my money back with interest. </a:t>
            </a:r>
          </a:p>
          <a:p>
            <a:pPr algn="l">
              <a:lnSpc>
                <a:spcPct val="114000"/>
              </a:lnSpc>
            </a:pPr>
            <a:r>
              <a:rPr lang="en-US" altLang="zh-CN" sz="3600" b="1" dirty="0" smtClean="0">
                <a:solidFill>
                  <a:schemeClr val="bg1"/>
                </a:solidFill>
                <a:ea typeface="微软雅黑" panose="020B0503020204020204" pitchFamily="34" charset="-122"/>
              </a:rPr>
              <a:t>28 </a:t>
            </a:r>
            <a:r>
              <a:rPr lang="zh-CN" altLang="en-US" sz="3600" b="1" dirty="0" smtClean="0">
                <a:solidFill>
                  <a:schemeClr val="bg1"/>
                </a:solidFill>
                <a:ea typeface="微软雅黑" panose="020B0503020204020204" pitchFamily="34" charset="-122"/>
              </a:rPr>
              <a:t>夺</a:t>
            </a:r>
            <a:r>
              <a:rPr lang="zh-CN" altLang="en-US" sz="3600" b="1" dirty="0">
                <a:solidFill>
                  <a:schemeClr val="bg1"/>
                </a:solidFill>
                <a:ea typeface="微软雅黑" panose="020B0503020204020204" pitchFamily="34" charset="-122"/>
              </a:rPr>
              <a:t>过他这一千来，给那有一万的。</a:t>
            </a:r>
          </a:p>
          <a:p>
            <a:pPr algn="l">
              <a:lnSpc>
                <a:spcPct val="114000"/>
              </a:lnSpc>
            </a:pPr>
            <a:r>
              <a:rPr lang="en-US" altLang="zh-CN" sz="3600" b="1" dirty="0">
                <a:solidFill>
                  <a:schemeClr val="bg1"/>
                </a:solidFill>
                <a:ea typeface="微软雅黑" panose="020B0503020204020204" pitchFamily="34" charset="-122"/>
              </a:rPr>
              <a:t>'Therefore take away the talent from him, and give it to the one who has the ten talents.' </a:t>
            </a:r>
          </a:p>
        </p:txBody>
      </p:sp>
    </p:spTree>
    <p:extLst>
      <p:ext uri="{BB962C8B-B14F-4D97-AF65-F5344CB8AC3E}">
        <p14:creationId xmlns:p14="http://schemas.microsoft.com/office/powerpoint/2010/main" val="2780710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29 </a:t>
            </a: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凡有的，还要加给他，叫他有余；没有的，连他所有的也要夺过来。</a:t>
            </a:r>
          </a:p>
          <a:p>
            <a:pPr algn="l">
              <a:lnSpc>
                <a:spcPct val="114000"/>
              </a:lnSpc>
            </a:pPr>
            <a:r>
              <a:rPr lang="en-US" altLang="zh-CN" sz="3600" b="1" dirty="0">
                <a:solidFill>
                  <a:schemeClr val="bg1"/>
                </a:solidFill>
                <a:ea typeface="微软雅黑" panose="020B0503020204020204" pitchFamily="34" charset="-122"/>
              </a:rPr>
              <a:t>"For to everyone who has, more shall be given, and he will have an abundance; but from the one who does not have, even what he does have shall be taken away. </a:t>
            </a:r>
          </a:p>
        </p:txBody>
      </p:sp>
    </p:spTree>
    <p:extLst>
      <p:ext uri="{BB962C8B-B14F-4D97-AF65-F5344CB8AC3E}">
        <p14:creationId xmlns:p14="http://schemas.microsoft.com/office/powerpoint/2010/main" val="2243596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30 </a:t>
            </a:r>
            <a:r>
              <a:rPr lang="zh-CN" altLang="en-US" sz="3600" b="1" dirty="0" smtClean="0">
                <a:solidFill>
                  <a:schemeClr val="bg1"/>
                </a:solidFill>
                <a:ea typeface="微软雅黑" panose="020B0503020204020204" pitchFamily="34" charset="-122"/>
              </a:rPr>
              <a:t>把</a:t>
            </a:r>
            <a:r>
              <a:rPr lang="zh-CN" altLang="en-US" sz="3600" b="1" dirty="0">
                <a:solidFill>
                  <a:schemeClr val="bg1"/>
                </a:solidFill>
                <a:ea typeface="微软雅黑" panose="020B0503020204020204" pitchFamily="34" charset="-122"/>
              </a:rPr>
              <a:t>这无用的仆人丢在外面黑暗里，在那里必要哀哭切齿了。’ </a:t>
            </a:r>
          </a:p>
          <a:p>
            <a:pPr algn="l">
              <a:lnSpc>
                <a:spcPct val="114000"/>
              </a:lnSpc>
            </a:pPr>
            <a:r>
              <a:rPr lang="en-US" altLang="zh-CN" sz="3600" b="1" dirty="0">
                <a:solidFill>
                  <a:schemeClr val="bg1"/>
                </a:solidFill>
                <a:ea typeface="微软雅黑" panose="020B0503020204020204" pitchFamily="34" charset="-122"/>
              </a:rPr>
              <a:t>"Throw out the worthless slave into the outer darkness; in that place there will be weeping and gnashing of teeth.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23456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25:29】</a:t>
            </a:r>
          </a:p>
          <a:p>
            <a:pPr algn="l">
              <a:lnSpc>
                <a:spcPct val="114000"/>
              </a:lnSpc>
            </a:pPr>
            <a:r>
              <a:rPr lang="zh-CN" altLang="en-US" sz="3600" b="1" dirty="0">
                <a:solidFill>
                  <a:schemeClr val="bg1"/>
                </a:solidFill>
                <a:ea typeface="微软雅黑" panose="020B0503020204020204" pitchFamily="34" charset="-122"/>
              </a:rPr>
              <a:t>因为凡有的，还要加给他，叫他有余；没有的，连他所有的也要夺过来。</a:t>
            </a:r>
          </a:p>
          <a:p>
            <a:pPr algn="l">
              <a:lnSpc>
                <a:spcPct val="114000"/>
              </a:lnSpc>
            </a:pPr>
            <a:r>
              <a:rPr lang="en-US" altLang="zh-CN" sz="3600" b="1" dirty="0">
                <a:solidFill>
                  <a:schemeClr val="bg1"/>
                </a:solidFill>
                <a:ea typeface="微软雅黑" panose="020B0503020204020204" pitchFamily="34" charset="-122"/>
              </a:rPr>
              <a:t>For to everyone who has, more shall be given, and he will have an abundance; but from the one who does not have, even what he does have shall be taken away.</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80146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8:14-15】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乃要均平，就是要你们的富余，现在可以补他们的不足，使他们的富余，将来也可以补你们的不足，这就均平了。</a:t>
            </a:r>
          </a:p>
          <a:p>
            <a:pPr algn="l">
              <a:lnSpc>
                <a:spcPct val="114000"/>
              </a:lnSpc>
            </a:pPr>
            <a:r>
              <a:rPr lang="en-US" altLang="zh-CN" sz="3600" b="1" dirty="0">
                <a:solidFill>
                  <a:schemeClr val="bg1"/>
                </a:solidFill>
                <a:ea typeface="微软雅黑" panose="020B0503020204020204" pitchFamily="34" charset="-122"/>
              </a:rPr>
              <a:t>At the present time your plenty will supply what they need, so that in turn their plenty will supply what you need. Then there will be equality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32773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8:14-15】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如经上所记：“多收的也没有余，少收的也没有缺。”</a:t>
            </a:r>
          </a:p>
          <a:p>
            <a:pPr algn="l">
              <a:lnSpc>
                <a:spcPct val="114000"/>
              </a:lnSpc>
            </a:pPr>
            <a:r>
              <a:rPr lang="en-US" altLang="zh-CN" sz="3600" b="1" dirty="0">
                <a:solidFill>
                  <a:schemeClr val="bg1"/>
                </a:solidFill>
                <a:ea typeface="微软雅黑" panose="020B0503020204020204" pitchFamily="34" charset="-122"/>
              </a:rPr>
              <a:t>as it is written: "He who gathered much did not have too much, and he who gathered little did not have too little."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91909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天国又好比一个人要往外国去，就叫了仆人来，把他的家业交给他们； </a:t>
            </a:r>
          </a:p>
          <a:p>
            <a:pPr algn="l">
              <a:lnSpc>
                <a:spcPct val="100000"/>
              </a:lnSpc>
            </a:pPr>
            <a:r>
              <a:rPr lang="en-US" altLang="zh-CN" sz="3400" b="1" dirty="0">
                <a:solidFill>
                  <a:schemeClr val="bg1"/>
                </a:solidFill>
                <a:ea typeface="微软雅黑" panose="020B0503020204020204" pitchFamily="34" charset="-122"/>
              </a:rPr>
              <a:t>"For it is just like a man about to go on a journey, who called his own slaves and entrusted his possessions to them. </a:t>
            </a:r>
          </a:p>
          <a:p>
            <a:pPr algn="l">
              <a:lnSpc>
                <a:spcPct val="100000"/>
              </a:lnSpc>
            </a:pPr>
            <a:r>
              <a:rPr lang="en-US" altLang="zh-CN" sz="3600" b="1" dirty="0">
                <a:solidFill>
                  <a:schemeClr val="bg1"/>
                </a:solidFill>
                <a:ea typeface="微软雅黑" panose="020B0503020204020204" pitchFamily="34" charset="-122"/>
              </a:rPr>
              <a:t>15</a:t>
            </a:r>
            <a:r>
              <a:rPr lang="zh-CN" altLang="en-US" sz="3600" b="1" dirty="0">
                <a:solidFill>
                  <a:schemeClr val="bg1"/>
                </a:solidFill>
                <a:ea typeface="微软雅黑" panose="020B0503020204020204" pitchFamily="34" charset="-122"/>
              </a:rPr>
              <a:t>按着各人的才干，给他们银子</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一个给了五千，一个给了二千，一个给了一千，就往外国去了</a:t>
            </a:r>
            <a:r>
              <a:rPr lang="zh-CN" altLang="en-US" sz="3400" b="1" dirty="0">
                <a:solidFill>
                  <a:schemeClr val="bg1"/>
                </a:solidFill>
                <a:ea typeface="微软雅黑" panose="020B0503020204020204" pitchFamily="34" charset="-122"/>
              </a:rPr>
              <a:t>。 </a:t>
            </a:r>
            <a:r>
              <a:rPr lang="en-US" altLang="zh-CN"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To one he gave five talents, to another, two, and to another, one, each according to his own ability; and he went on his journey. </a:t>
            </a:r>
          </a:p>
        </p:txBody>
      </p:sp>
    </p:spTree>
    <p:extLst>
      <p:ext uri="{BB962C8B-B14F-4D97-AF65-F5344CB8AC3E}">
        <p14:creationId xmlns:p14="http://schemas.microsoft.com/office/powerpoint/2010/main" val="3519753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4:7]】</a:t>
            </a:r>
          </a:p>
          <a:p>
            <a:pPr algn="l">
              <a:lnSpc>
                <a:spcPct val="114000"/>
              </a:lnSpc>
            </a:pPr>
            <a:r>
              <a:rPr lang="zh-CN" altLang="en-US" sz="3600" b="1" dirty="0">
                <a:solidFill>
                  <a:schemeClr val="bg1"/>
                </a:solidFill>
                <a:ea typeface="微软雅黑" panose="020B0503020204020204" pitchFamily="34" charset="-122"/>
              </a:rPr>
              <a:t>使你与人不同的是谁呢</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你有什么不是领受的呢</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若是领受的，为何自夸，仿佛不是领受的呢</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For who regards you as superior? What do you have that you did not receive? And if you did receive it, why do you boast as if you had not received 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13308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smtClean="0">
                <a:solidFill>
                  <a:schemeClr val="bg1"/>
                </a:solidFill>
                <a:ea typeface="微软雅黑" panose="020B0503020204020204" pitchFamily="34" charset="-122"/>
              </a:rPr>
              <a:t>按</a:t>
            </a:r>
            <a:r>
              <a:rPr lang="zh-CN" altLang="en-US" sz="3600" b="1" dirty="0">
                <a:solidFill>
                  <a:schemeClr val="bg1"/>
                </a:solidFill>
                <a:ea typeface="微软雅黑" panose="020B0503020204020204" pitchFamily="34" charset="-122"/>
              </a:rPr>
              <a:t>着各人的才干，给他们银子</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一个给了五千，一个给了二千，一个给了一千，就往外国去了。</a:t>
            </a:r>
          </a:p>
          <a:p>
            <a:pPr algn="l">
              <a:lnSpc>
                <a:spcPct val="114000"/>
              </a:lnSpc>
            </a:pPr>
            <a:r>
              <a:rPr lang="en-US" altLang="zh-CN" sz="3600" b="1" dirty="0">
                <a:solidFill>
                  <a:schemeClr val="bg1"/>
                </a:solidFill>
                <a:ea typeface="微软雅黑" panose="020B0503020204020204" pitchFamily="34" charset="-122"/>
              </a:rPr>
              <a:t>"To one he gave five talents, to another, two, and to another, one, each according to his own ability;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he </a:t>
            </a:r>
            <a:r>
              <a:rPr lang="en-US" altLang="zh-CN" sz="3600" b="1" dirty="0" smtClean="0">
                <a:solidFill>
                  <a:schemeClr val="bg1"/>
                </a:solidFill>
                <a:ea typeface="微软雅黑" panose="020B0503020204020204" pitchFamily="34" charset="-122"/>
              </a:rPr>
              <a:t>went </a:t>
            </a:r>
            <a:r>
              <a:rPr lang="en-US" altLang="zh-CN" sz="3600" b="1" dirty="0">
                <a:solidFill>
                  <a:schemeClr val="bg1"/>
                </a:solidFill>
                <a:ea typeface="微软雅黑" panose="020B0503020204020204" pitchFamily="34" charset="-122"/>
              </a:rPr>
              <a:t>on his journey. </a:t>
            </a:r>
            <a:endParaRPr lang="en-US" altLang="zh-CN" sz="3600" b="1" dirty="0" smtClean="0">
              <a:solidFill>
                <a:schemeClr val="bg1"/>
              </a:solidFill>
              <a:ea typeface="微软雅黑" panose="020B0503020204020204" pitchFamily="34" charset="-122"/>
            </a:endParaRP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6349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17:10】</a:t>
            </a:r>
            <a:endParaRPr lang="en-US" altLang="zh-CN" sz="3600" b="1" dirty="0">
              <a:solidFill>
                <a:schemeClr val="bg1"/>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这样，你们作完了一切所吩咐的，只当说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我们是无用的仆人，所作的本是我们应分作的。’</a:t>
            </a:r>
          </a:p>
          <a:p>
            <a:pPr algn="l">
              <a:lnSpc>
                <a:spcPct val="114000"/>
              </a:lnSpc>
            </a:pPr>
            <a:r>
              <a:rPr lang="en-US" altLang="zh-CN" sz="3600" b="1" dirty="0">
                <a:solidFill>
                  <a:schemeClr val="bg1"/>
                </a:solidFill>
                <a:ea typeface="微软雅黑" panose="020B0503020204020204" pitchFamily="34" charset="-122"/>
              </a:rPr>
              <a:t>So you too, when you do all the things which are commanded you, say, 'We are unworthy slaves; we have done only that which we ought to have done.'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64335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9:14-15】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这样，我们可说什么呢？难道　神有什么不公平吗？断乎没有</a:t>
            </a:r>
            <a:r>
              <a:rPr lang="zh-CN" altLang="en-US" sz="3600" b="1" dirty="0" smtClean="0">
                <a:solidFill>
                  <a:schemeClr val="bg1"/>
                </a:solidFill>
                <a:ea typeface="微软雅黑" panose="020B0503020204020204" pitchFamily="34" charset="-122"/>
              </a:rPr>
              <a:t>！ </a:t>
            </a:r>
          </a:p>
          <a:p>
            <a:pPr algn="l">
              <a:lnSpc>
                <a:spcPct val="100000"/>
              </a:lnSpc>
            </a:pPr>
            <a:r>
              <a:rPr lang="en-US" altLang="zh-CN" sz="3600" b="1" dirty="0" smtClean="0">
                <a:solidFill>
                  <a:schemeClr val="bg1"/>
                </a:solidFill>
                <a:ea typeface="微软雅黑" panose="020B0503020204020204" pitchFamily="34" charset="-122"/>
              </a:rPr>
              <a:t>What shall we say then? Is there unrighteousness with God? Certainly not!</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因祂对摩西说：“我要怜悯谁，就怜悯谁；要恩待谁，就恩待谁。</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He says to Moses, "I will have mercy on whomever I will have mercy, and I will have compassion on whomever I will have compassion."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29371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 </a:t>
            </a: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过</a:t>
            </a:r>
            <a:r>
              <a:rPr lang="zh-CN" altLang="en-US" sz="3600" b="1" dirty="0">
                <a:solidFill>
                  <a:schemeClr val="bg1"/>
                </a:solidFill>
                <a:ea typeface="微软雅黑" panose="020B0503020204020204" pitchFamily="34" charset="-122"/>
              </a:rPr>
              <a:t>了许久，那些仆人的主人来了，和他们算帐。</a:t>
            </a:r>
          </a:p>
          <a:p>
            <a:pPr algn="l">
              <a:lnSpc>
                <a:spcPct val="114000"/>
              </a:lnSpc>
            </a:pPr>
            <a:r>
              <a:rPr lang="en-US" altLang="zh-CN" sz="3600" b="1" dirty="0">
                <a:solidFill>
                  <a:schemeClr val="bg1"/>
                </a:solidFill>
                <a:ea typeface="微软雅黑" panose="020B0503020204020204" pitchFamily="34" charset="-122"/>
              </a:rPr>
              <a:t>Now after a long time the master of those slaves *came and *settled accounts with them.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69949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a:t>
            </a:r>
            <a:r>
              <a:rPr lang="zh-CN" altLang="en-US" sz="3600" b="1" u="sng" dirty="0" smtClean="0">
                <a:solidFill>
                  <a:schemeClr val="bg1"/>
                </a:solidFill>
                <a:ea typeface="微软雅黑" panose="020B0503020204020204" pitchFamily="34" charset="-122"/>
              </a:rPr>
              <a:t>福音 </a:t>
            </a:r>
            <a:r>
              <a:rPr lang="en-US" altLang="zh-CN" sz="3600" b="1" u="sng" dirty="0" smtClean="0">
                <a:solidFill>
                  <a:schemeClr val="bg1"/>
                </a:solidFill>
                <a:ea typeface="微软雅黑" panose="020B0503020204020204" pitchFamily="34" charset="-122"/>
              </a:rPr>
              <a:t>Luke </a:t>
            </a:r>
            <a:r>
              <a:rPr lang="en-US" altLang="zh-CN" sz="3600" b="1" u="sng" dirty="0">
                <a:solidFill>
                  <a:schemeClr val="bg1"/>
                </a:solidFill>
                <a:ea typeface="微软雅黑" panose="020B0503020204020204" pitchFamily="34" charset="-122"/>
              </a:rPr>
              <a:t>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48b</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多给谁，就向谁多取；多托谁，就向谁多要。</a:t>
            </a:r>
          </a:p>
          <a:p>
            <a:pPr algn="l">
              <a:lnSpc>
                <a:spcPct val="114000"/>
              </a:lnSpc>
            </a:pPr>
            <a:r>
              <a:rPr lang="en-US" altLang="zh-CN" sz="3600" b="1" dirty="0">
                <a:solidFill>
                  <a:schemeClr val="bg1"/>
                </a:solidFill>
                <a:ea typeface="微软雅黑" panose="020B0503020204020204" pitchFamily="34" charset="-122"/>
              </a:rPr>
              <a:t>From everyone who has been given much, much will be required; and to whom they entrusted much, of him they will ask all the more.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60967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25:24-28】</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领一千的也来，说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主啊，我知道你是忍心的人</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没有种的地方要收割，没有散的地方要聚敛； </a:t>
            </a:r>
          </a:p>
          <a:p>
            <a:pPr algn="l">
              <a:lnSpc>
                <a:spcPct val="114000"/>
              </a:lnSpc>
            </a:pPr>
            <a:r>
              <a:rPr lang="en-US" altLang="zh-CN" sz="3600" b="1" dirty="0">
                <a:solidFill>
                  <a:schemeClr val="bg1"/>
                </a:solidFill>
                <a:ea typeface="微软雅黑" panose="020B0503020204020204" pitchFamily="34" charset="-122"/>
              </a:rPr>
              <a:t>"And the one also who had received the one talent came up and said, 'Master, I knew you to be a hard man, reaping where you did not sow and gathering where you scattered no seed.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66204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25:24-28】</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就害怕，去把你的一千银子埋藏在地里。请看，你的原银子在这里。’ </a:t>
            </a:r>
          </a:p>
          <a:p>
            <a:pPr algn="l">
              <a:lnSpc>
                <a:spcPct val="114000"/>
              </a:lnSpc>
            </a:pPr>
            <a:r>
              <a:rPr lang="en-US" altLang="zh-CN" sz="3600" b="1" dirty="0">
                <a:solidFill>
                  <a:schemeClr val="bg1"/>
                </a:solidFill>
                <a:ea typeface="微软雅黑" panose="020B0503020204020204" pitchFamily="34" charset="-122"/>
              </a:rPr>
              <a:t>'And I was afraid, and went away and hid your talent in the ground. See, you have what is yours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87664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25:24-28】</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smtClean="0">
                <a:solidFill>
                  <a:schemeClr val="bg1"/>
                </a:solidFill>
                <a:ea typeface="微软雅黑" panose="020B0503020204020204" pitchFamily="34" charset="-122"/>
              </a:rPr>
              <a:t>主人</a:t>
            </a:r>
            <a:r>
              <a:rPr lang="zh-CN" altLang="en-US" sz="3600" b="1" dirty="0">
                <a:solidFill>
                  <a:schemeClr val="bg1"/>
                </a:solidFill>
                <a:ea typeface="微软雅黑" panose="020B0503020204020204" pitchFamily="34" charset="-122"/>
              </a:rPr>
              <a:t>回答说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你这又恶又懒的仆人，你既知道我没有种的地方要收割，没有散的地方要聚敛； </a:t>
            </a:r>
          </a:p>
          <a:p>
            <a:pPr algn="l">
              <a:lnSpc>
                <a:spcPct val="114000"/>
              </a:lnSpc>
            </a:pPr>
            <a:r>
              <a:rPr lang="en-US" altLang="zh-CN" sz="3600" b="1" dirty="0">
                <a:solidFill>
                  <a:schemeClr val="bg1"/>
                </a:solidFill>
                <a:ea typeface="微软雅黑" panose="020B0503020204020204" pitchFamily="34" charset="-122"/>
              </a:rPr>
              <a:t>"But his master answered and said to him, 'You wicked, lazy slave, you knew that I reap where I did not sow and gather where I scattered no seed.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45902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25:24-28】</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smtClean="0">
                <a:solidFill>
                  <a:schemeClr val="bg1"/>
                </a:solidFill>
                <a:ea typeface="微软雅黑" panose="020B0503020204020204" pitchFamily="34" charset="-122"/>
              </a:rPr>
              <a:t>就</a:t>
            </a:r>
            <a:r>
              <a:rPr lang="zh-CN" altLang="en-US" sz="3600" b="1" dirty="0">
                <a:solidFill>
                  <a:schemeClr val="bg1"/>
                </a:solidFill>
                <a:ea typeface="微软雅黑" panose="020B0503020204020204" pitchFamily="34" charset="-122"/>
              </a:rPr>
              <a:t>当把我的银子放给兑换银钱的人，到我来的时候，可以连本带利收回。</a:t>
            </a:r>
          </a:p>
          <a:p>
            <a:pPr algn="l">
              <a:lnSpc>
                <a:spcPct val="114000"/>
              </a:lnSpc>
            </a:pPr>
            <a:r>
              <a:rPr lang="en-US" altLang="zh-CN" sz="3600" b="1" dirty="0">
                <a:solidFill>
                  <a:schemeClr val="bg1"/>
                </a:solidFill>
                <a:ea typeface="微软雅黑" panose="020B0503020204020204" pitchFamily="34" charset="-122"/>
              </a:rPr>
              <a:t>'Then you ought to have put my money in the bank, and on my arrival I would have received my money back with interest. </a:t>
            </a:r>
          </a:p>
          <a:p>
            <a:pPr algn="l">
              <a:lnSpc>
                <a:spcPct val="114000"/>
              </a:lnSpc>
            </a:pPr>
            <a:r>
              <a:rPr lang="en-US" altLang="zh-CN" sz="3600" b="1" dirty="0" smtClean="0">
                <a:solidFill>
                  <a:schemeClr val="bg1"/>
                </a:solidFill>
                <a:ea typeface="微软雅黑" panose="020B0503020204020204" pitchFamily="34" charset="-122"/>
              </a:rPr>
              <a:t>28 </a:t>
            </a:r>
            <a:r>
              <a:rPr lang="zh-CN" altLang="en-US" sz="3600" b="1" dirty="0" smtClean="0">
                <a:solidFill>
                  <a:schemeClr val="bg1"/>
                </a:solidFill>
                <a:ea typeface="微软雅黑" panose="020B0503020204020204" pitchFamily="34" charset="-122"/>
              </a:rPr>
              <a:t>夺</a:t>
            </a:r>
            <a:r>
              <a:rPr lang="zh-CN" altLang="en-US" sz="3600" b="1" dirty="0">
                <a:solidFill>
                  <a:schemeClr val="bg1"/>
                </a:solidFill>
                <a:ea typeface="微软雅黑" panose="020B0503020204020204" pitchFamily="34" charset="-122"/>
              </a:rPr>
              <a:t>过他这一千来，给那有一万的。</a:t>
            </a:r>
          </a:p>
          <a:p>
            <a:pPr algn="l">
              <a:lnSpc>
                <a:spcPct val="114000"/>
              </a:lnSpc>
            </a:pPr>
            <a:r>
              <a:rPr lang="en-US" altLang="zh-CN" sz="3600" b="1" dirty="0">
                <a:solidFill>
                  <a:schemeClr val="bg1"/>
                </a:solidFill>
                <a:ea typeface="微软雅黑" panose="020B0503020204020204" pitchFamily="34" charset="-122"/>
              </a:rPr>
              <a:t>'Therefore take away the talent from him, and give it to the one who has the ten talents.'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80688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25:24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领一千的也来，说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主啊，我知道你是忍心的人</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没有种的地方要收割，没有散的地方要聚敛； </a:t>
            </a:r>
          </a:p>
          <a:p>
            <a:pPr algn="l">
              <a:lnSpc>
                <a:spcPct val="114000"/>
              </a:lnSpc>
            </a:pPr>
            <a:r>
              <a:rPr lang="en-US" altLang="zh-CN" sz="3600" b="1" dirty="0">
                <a:solidFill>
                  <a:schemeClr val="bg1"/>
                </a:solidFill>
                <a:ea typeface="微软雅黑" panose="020B0503020204020204" pitchFamily="34" charset="-122"/>
              </a:rPr>
              <a:t>"And the one also who had received the one talent came up and said, 'Master, I knew you to be a hard man, reaping where you did not sow and gathering where you scattered no seed.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07208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2:19</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信　神只有一位，你信的不错；鬼魔也信，却是战惊。</a:t>
            </a:r>
          </a:p>
          <a:p>
            <a:pPr algn="l">
              <a:lnSpc>
                <a:spcPct val="114000"/>
              </a:lnSpc>
            </a:pPr>
            <a:r>
              <a:rPr lang="en-US" altLang="zh-CN" sz="3600" b="1" dirty="0">
                <a:solidFill>
                  <a:schemeClr val="bg1"/>
                </a:solidFill>
                <a:ea typeface="微软雅黑" panose="020B0503020204020204" pitchFamily="34" charset="-122"/>
              </a:rPr>
              <a:t>You believe that there is one God. You do well. Even the demons believe--and tremble!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3349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领五千的随即拿去做买卖，另外赚了五千。</a:t>
            </a:r>
          </a:p>
          <a:p>
            <a:pPr algn="l">
              <a:lnSpc>
                <a:spcPct val="114000"/>
              </a:lnSpc>
            </a:pPr>
            <a:r>
              <a:rPr lang="en-US" altLang="zh-CN" sz="3600" b="1" dirty="0">
                <a:solidFill>
                  <a:schemeClr val="bg1"/>
                </a:solidFill>
                <a:ea typeface="微软雅黑" panose="020B0503020204020204" pitchFamily="34" charset="-122"/>
              </a:rPr>
              <a:t>"Immediately the one who had received the five talents went and traded with them, and gained five more talents. </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领二千的也照样另赚了二千。</a:t>
            </a:r>
          </a:p>
          <a:p>
            <a:pPr algn="l">
              <a:lnSpc>
                <a:spcPct val="114000"/>
              </a:lnSpc>
            </a:pPr>
            <a:r>
              <a:rPr lang="en-US" altLang="zh-CN" sz="3600" b="1" dirty="0">
                <a:solidFill>
                  <a:schemeClr val="bg1"/>
                </a:solidFill>
                <a:ea typeface="微软雅黑" panose="020B0503020204020204" pitchFamily="34" charset="-122"/>
              </a:rPr>
              <a:t>"In the same manner the one who had received the two talents gained two more. </a:t>
            </a:r>
          </a:p>
        </p:txBody>
      </p:sp>
    </p:spTree>
    <p:extLst>
      <p:ext uri="{BB962C8B-B14F-4D97-AF65-F5344CB8AC3E}">
        <p14:creationId xmlns:p14="http://schemas.microsoft.com/office/powerpoint/2010/main" val="4008039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8:15】</a:t>
            </a:r>
          </a:p>
          <a:p>
            <a:pPr algn="l">
              <a:lnSpc>
                <a:spcPct val="114000"/>
              </a:lnSpc>
            </a:pPr>
            <a:r>
              <a:rPr lang="zh-CN" altLang="en-US" sz="3600" b="1" dirty="0">
                <a:solidFill>
                  <a:schemeClr val="bg1"/>
                </a:solidFill>
                <a:ea typeface="微软雅黑" panose="020B0503020204020204" pitchFamily="34" charset="-122"/>
              </a:rPr>
              <a:t>你们所受的，不是奴仆的心，仍旧害怕；所受的，乃是儿子的心，因此我们呼叫</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阿爸</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父</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For you have not received a spirit of slavery leading to fear again, but you have received a spirit of adoption as sons by which we cry out, "Abba! Father!"</a:t>
            </a:r>
          </a:p>
        </p:txBody>
      </p:sp>
    </p:spTree>
    <p:extLst>
      <p:ext uri="{BB962C8B-B14F-4D97-AF65-F5344CB8AC3E}">
        <p14:creationId xmlns:p14="http://schemas.microsoft.com/office/powerpoint/2010/main" val="3418693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马可福音 </a:t>
            </a:r>
            <a:r>
              <a:rPr lang="en-US" altLang="zh-CN" sz="3600" b="1" u="sng" dirty="0" smtClean="0">
                <a:solidFill>
                  <a:schemeClr val="bg1"/>
                </a:solidFill>
                <a:ea typeface="微软雅黑" panose="020B0503020204020204" pitchFamily="34" charset="-122"/>
              </a:rPr>
              <a:t>Mark 14:8a】</a:t>
            </a:r>
          </a:p>
          <a:p>
            <a:pPr algn="l">
              <a:lnSpc>
                <a:spcPct val="114000"/>
              </a:lnSpc>
            </a:pPr>
            <a:r>
              <a:rPr lang="zh-CN" altLang="en-US" sz="3600" b="1" dirty="0" smtClean="0">
                <a:solidFill>
                  <a:schemeClr val="bg1"/>
                </a:solidFill>
                <a:ea typeface="微软雅黑" panose="020B0503020204020204" pitchFamily="34" charset="-122"/>
              </a:rPr>
              <a:t>她</a:t>
            </a:r>
            <a:r>
              <a:rPr lang="zh-CN" altLang="en-US" sz="3600" b="1" dirty="0">
                <a:solidFill>
                  <a:schemeClr val="bg1"/>
                </a:solidFill>
                <a:ea typeface="微软雅黑" panose="020B0503020204020204" pitchFamily="34" charset="-122"/>
              </a:rPr>
              <a:t>所作的，是尽</a:t>
            </a:r>
            <a:r>
              <a:rPr lang="zh-CN" altLang="en-US" sz="3600" b="1" dirty="0" smtClean="0">
                <a:solidFill>
                  <a:schemeClr val="bg1"/>
                </a:solidFill>
                <a:ea typeface="微软雅黑" panose="020B0503020204020204" pitchFamily="34" charset="-122"/>
              </a:rPr>
              <a:t>她所</a:t>
            </a:r>
            <a:r>
              <a:rPr lang="zh-CN" altLang="en-US" sz="3600" b="1" dirty="0">
                <a:solidFill>
                  <a:schemeClr val="bg1"/>
                </a:solidFill>
                <a:ea typeface="微软雅黑" panose="020B0503020204020204" pitchFamily="34" charset="-122"/>
              </a:rPr>
              <a:t>能</a:t>
            </a:r>
            <a:r>
              <a:rPr lang="zh-CN" altLang="en-US" sz="3600" b="1" dirty="0" smtClean="0">
                <a:solidFill>
                  <a:schemeClr val="bg1"/>
                </a:solidFill>
                <a:ea typeface="微软雅黑" panose="020B0503020204020204" pitchFamily="34" charset="-122"/>
              </a:rPr>
              <a:t>的</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She has done what she could.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6002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smtClean="0">
                <a:solidFill>
                  <a:schemeClr val="bg1"/>
                </a:solidFill>
                <a:ea typeface="微软雅黑" panose="020B0503020204020204" pitchFamily="34" charset="-122"/>
              </a:rPr>
              <a:t>但</a:t>
            </a:r>
            <a:r>
              <a:rPr lang="zh-CN" altLang="en-US" sz="3600" b="1" dirty="0">
                <a:solidFill>
                  <a:schemeClr val="bg1"/>
                </a:solidFill>
                <a:ea typeface="微软雅黑" panose="020B0503020204020204" pitchFamily="34" charset="-122"/>
              </a:rPr>
              <a:t>那领一千的去掘开地，把主人的银子埋藏了</a:t>
            </a:r>
            <a:r>
              <a:rPr lang="zh-CN" altLang="en-US" sz="3600" b="1" dirty="0" smtClean="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"But he who received the one talent went away, and dug a hole in the ground and hid his master's money. </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smtClean="0">
                <a:solidFill>
                  <a:schemeClr val="bg1"/>
                </a:solidFill>
                <a:ea typeface="微软雅黑" panose="020B0503020204020204" pitchFamily="34" charset="-122"/>
              </a:rPr>
              <a:t>过</a:t>
            </a:r>
            <a:r>
              <a:rPr lang="zh-CN" altLang="en-US" sz="3600" b="1" dirty="0">
                <a:solidFill>
                  <a:schemeClr val="bg1"/>
                </a:solidFill>
                <a:ea typeface="微软雅黑" panose="020B0503020204020204" pitchFamily="34" charset="-122"/>
              </a:rPr>
              <a:t>了许久，那些仆人的主人来了，和他们算帐</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"Now after a long time the master of those slaves *came and *settled accounts with them.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0466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领五千银子的又带着那另外的五千来，说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你交给我五千银子。请看，我又赚了五千。’</a:t>
            </a:r>
          </a:p>
          <a:p>
            <a:pPr algn="l">
              <a:lnSpc>
                <a:spcPct val="114000"/>
              </a:lnSpc>
            </a:pPr>
            <a:r>
              <a:rPr lang="en-US" altLang="zh-CN" sz="3600" b="1" dirty="0">
                <a:solidFill>
                  <a:schemeClr val="bg1"/>
                </a:solidFill>
                <a:ea typeface="微软雅黑" panose="020B0503020204020204" pitchFamily="34" charset="-122"/>
              </a:rPr>
              <a:t>"The one who had received the five talents came up and brought five more talents, saying, 'Master, you entrusted five talents to me. See, I have gained five more talents.' </a:t>
            </a:r>
          </a:p>
        </p:txBody>
      </p:sp>
    </p:spTree>
    <p:extLst>
      <p:ext uri="{BB962C8B-B14F-4D97-AF65-F5344CB8AC3E}">
        <p14:creationId xmlns:p14="http://schemas.microsoft.com/office/powerpoint/2010/main" val="2104934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smtClean="0">
                <a:solidFill>
                  <a:schemeClr val="bg1"/>
                </a:solidFill>
                <a:ea typeface="微软雅黑" panose="020B0503020204020204" pitchFamily="34" charset="-122"/>
              </a:rPr>
              <a:t>主人</a:t>
            </a:r>
            <a:r>
              <a:rPr lang="zh-CN" altLang="en-US" sz="3600" b="1" dirty="0">
                <a:solidFill>
                  <a:schemeClr val="bg1"/>
                </a:solidFill>
                <a:ea typeface="微软雅黑" panose="020B0503020204020204" pitchFamily="34" charset="-122"/>
              </a:rPr>
              <a:t>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好，你这又良善又忠心的仆人，你在不多的事上有忠心，我要把许多事派你管理；可以进来享受你主人的快乐。’ </a:t>
            </a:r>
          </a:p>
          <a:p>
            <a:pPr algn="l">
              <a:lnSpc>
                <a:spcPct val="114000"/>
              </a:lnSpc>
            </a:pPr>
            <a:r>
              <a:rPr lang="en-US" altLang="zh-CN" sz="3600" b="1" dirty="0">
                <a:solidFill>
                  <a:schemeClr val="bg1"/>
                </a:solidFill>
                <a:ea typeface="微软雅黑" panose="020B0503020204020204" pitchFamily="34" charset="-122"/>
              </a:rPr>
              <a:t>"His master said to him, 'Well done, good and faithful slave. You were faithful with a few things, I will put you in charge of many things; enter into the joy of your master.' </a:t>
            </a:r>
          </a:p>
        </p:txBody>
      </p:sp>
    </p:spTree>
    <p:extLst>
      <p:ext uri="{BB962C8B-B14F-4D97-AF65-F5344CB8AC3E}">
        <p14:creationId xmlns:p14="http://schemas.microsoft.com/office/powerpoint/2010/main" val="1417423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领二千的也来，说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主啊，你交给我二千银子。请看，我又赚了二千。’</a:t>
            </a:r>
          </a:p>
          <a:p>
            <a:pPr algn="l">
              <a:lnSpc>
                <a:spcPct val="114000"/>
              </a:lnSpc>
            </a:pPr>
            <a:r>
              <a:rPr lang="en-US" altLang="zh-CN" sz="3600" b="1" dirty="0">
                <a:solidFill>
                  <a:schemeClr val="bg1"/>
                </a:solidFill>
                <a:ea typeface="微软雅黑" panose="020B0503020204020204" pitchFamily="34" charset="-122"/>
              </a:rPr>
              <a:t>"Also the one who had received the two talents came up and said, 'Master, you entrusted two talents to me. See, I have gained two more talents.' </a:t>
            </a:r>
          </a:p>
        </p:txBody>
      </p:sp>
    </p:spTree>
    <p:extLst>
      <p:ext uri="{BB962C8B-B14F-4D97-AF65-F5344CB8AC3E}">
        <p14:creationId xmlns:p14="http://schemas.microsoft.com/office/powerpoint/2010/main" val="3027505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smtClean="0">
                <a:solidFill>
                  <a:schemeClr val="bg1"/>
                </a:solidFill>
                <a:ea typeface="微软雅黑" panose="020B0503020204020204" pitchFamily="34" charset="-122"/>
              </a:rPr>
              <a:t>主人</a:t>
            </a:r>
            <a:r>
              <a:rPr lang="zh-CN" altLang="en-US" sz="3600" b="1" dirty="0">
                <a:solidFill>
                  <a:schemeClr val="bg1"/>
                </a:solidFill>
                <a:ea typeface="微软雅黑" panose="020B0503020204020204" pitchFamily="34" charset="-122"/>
              </a:rPr>
              <a:t>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好，你这又良善又忠心的仆人，你在不多的事上有忠心，我要把许多事派你管理；可以进来享受你主人的快乐。’ </a:t>
            </a:r>
          </a:p>
          <a:p>
            <a:pPr algn="l">
              <a:lnSpc>
                <a:spcPct val="114000"/>
              </a:lnSpc>
            </a:pPr>
            <a:r>
              <a:rPr lang="en-US" altLang="zh-CN" sz="3600" b="1" dirty="0">
                <a:solidFill>
                  <a:schemeClr val="bg1"/>
                </a:solidFill>
                <a:ea typeface="微软雅黑" panose="020B0503020204020204" pitchFamily="34" charset="-122"/>
              </a:rPr>
              <a:t>"His master said to him, 'Well done, good and faithful slave. You were faithful with a few things, I will put you in charge of many things; enter into the joy of your master.' </a:t>
            </a:r>
          </a:p>
        </p:txBody>
      </p:sp>
    </p:spTree>
    <p:extLst>
      <p:ext uri="{BB962C8B-B14F-4D97-AF65-F5344CB8AC3E}">
        <p14:creationId xmlns:p14="http://schemas.microsoft.com/office/powerpoint/2010/main" val="287472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25:14-30】</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领一千的也来，说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主啊，我知道你是忍心的人</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没有种的地方要收割，没有散的地方要聚敛； </a:t>
            </a:r>
          </a:p>
          <a:p>
            <a:pPr algn="l">
              <a:lnSpc>
                <a:spcPct val="114000"/>
              </a:lnSpc>
            </a:pPr>
            <a:r>
              <a:rPr lang="en-US" altLang="zh-CN" sz="3600" b="1" dirty="0">
                <a:solidFill>
                  <a:schemeClr val="bg1"/>
                </a:solidFill>
                <a:ea typeface="微软雅黑" panose="020B0503020204020204" pitchFamily="34" charset="-122"/>
              </a:rPr>
              <a:t>"And the one also who had received the one talent came up and said, 'Master, I knew you to be a hard man, reaping where you did not sow and gathering where you scattered no seed. </a:t>
            </a:r>
          </a:p>
        </p:txBody>
      </p:sp>
    </p:spTree>
    <p:extLst>
      <p:ext uri="{BB962C8B-B14F-4D97-AF65-F5344CB8AC3E}">
        <p14:creationId xmlns:p14="http://schemas.microsoft.com/office/powerpoint/2010/main" val="407969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1157</TotalTime>
  <Words>1980</Words>
  <Application>Microsoft Office PowerPoint</Application>
  <PresentationFormat>全屏显示(4:3)</PresentationFormat>
  <Paragraphs>102</Paragraphs>
  <Slides>31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31</vt:i4>
      </vt:variant>
    </vt:vector>
  </HeadingPairs>
  <TitlesOfParts>
    <vt:vector size="37"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266</cp:revision>
  <dcterms:created xsi:type="dcterms:W3CDTF">2018-02-16T18:09:56Z</dcterms:created>
  <dcterms:modified xsi:type="dcterms:W3CDTF">2019-05-05T08:57:38Z</dcterms:modified>
</cp:coreProperties>
</file>