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077" r:id="rId2"/>
    <p:sldId id="1302" r:id="rId3"/>
    <p:sldId id="1303" r:id="rId4"/>
    <p:sldId id="1304" r:id="rId5"/>
    <p:sldId id="1305" r:id="rId6"/>
    <p:sldId id="1306" r:id="rId7"/>
    <p:sldId id="1309" r:id="rId8"/>
    <p:sldId id="1310" r:id="rId9"/>
    <p:sldId id="1311" r:id="rId10"/>
    <p:sldId id="1312" r:id="rId11"/>
    <p:sldId id="1313" r:id="rId12"/>
    <p:sldId id="1307" r:id="rId13"/>
    <p:sldId id="1314" r:id="rId14"/>
    <p:sldId id="1308" r:id="rId15"/>
    <p:sldId id="1288" r:id="rId16"/>
    <p:sldId id="1315" r:id="rId17"/>
    <p:sldId id="1316" r:id="rId18"/>
    <p:sldId id="1289" r:id="rId19"/>
    <p:sldId id="1317" r:id="rId20"/>
    <p:sldId id="1290" r:id="rId21"/>
    <p:sldId id="1318" r:id="rId22"/>
    <p:sldId id="1291" r:id="rId23"/>
    <p:sldId id="1292" r:id="rId24"/>
    <p:sldId id="1319" r:id="rId25"/>
    <p:sldId id="1320" r:id="rId26"/>
    <p:sldId id="1293" r:id="rId27"/>
    <p:sldId id="1294" r:id="rId28"/>
    <p:sldId id="1321" r:id="rId29"/>
    <p:sldId id="1322" r:id="rId30"/>
    <p:sldId id="1323" r:id="rId31"/>
    <p:sldId id="1324" r:id="rId32"/>
    <p:sldId id="1295" r:id="rId33"/>
    <p:sldId id="1325" r:id="rId34"/>
    <p:sldId id="1298" r:id="rId35"/>
    <p:sldId id="1326" r:id="rId36"/>
    <p:sldId id="1327" r:id="rId37"/>
    <p:sldId id="1328" r:id="rId38"/>
    <p:sldId id="1329" r:id="rId3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53" d="100"/>
          <a:sy n="53" d="100"/>
        </p:scale>
        <p:origin x="96" y="117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2019/4/20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2019/4/20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2019/4/20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2019/4/20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2019/4/20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2019/4/20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2019/4/20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2019/4/20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2019/4/20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2019/4/20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2019/4/20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2019/4/20</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15:1-8, 11】</a:t>
            </a:r>
          </a:p>
          <a:p>
            <a:pPr algn="l">
              <a:lnSpc>
                <a:spcPct val="114000"/>
              </a:lnSpc>
            </a:pPr>
            <a:r>
              <a:rPr lang="en-US" altLang="zh-CN" sz="3600" b="1" dirty="0">
                <a:solidFill>
                  <a:schemeClr val="bg1"/>
                </a:solidFill>
                <a:ea typeface="微软雅黑" panose="020B0503020204020204" pitchFamily="34" charset="-122"/>
              </a:rPr>
              <a:t>1 </a:t>
            </a:r>
            <a:r>
              <a:rPr lang="zh-CN" altLang="en-US" sz="3600" b="1" dirty="0">
                <a:solidFill>
                  <a:schemeClr val="bg1"/>
                </a:solidFill>
                <a:ea typeface="微软雅黑" panose="020B0503020204020204" pitchFamily="34" charset="-122"/>
              </a:rPr>
              <a:t>弟兄们，我如今把先前所传给你们的福音，告诉你们知道。这福音你们也领受了，又靠着站立得住；</a:t>
            </a:r>
          </a:p>
          <a:p>
            <a:pPr algn="l">
              <a:lnSpc>
                <a:spcPct val="114000"/>
              </a:lnSpc>
            </a:pPr>
            <a:r>
              <a:rPr lang="en-US" altLang="zh-CN" sz="3600" b="1" dirty="0">
                <a:solidFill>
                  <a:schemeClr val="bg1"/>
                </a:solidFill>
                <a:ea typeface="微软雅黑" panose="020B0503020204020204" pitchFamily="34" charset="-122"/>
              </a:rPr>
              <a:t>Moreover, brethren, I declare to you the gospel which I preached to you, which also you received and in which you stand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15:14-23】</a:t>
            </a:r>
          </a:p>
          <a:p>
            <a:pPr algn="l">
              <a:lnSpc>
                <a:spcPct val="114000"/>
              </a:lnSpc>
            </a:pPr>
            <a:r>
              <a:rPr lang="en-US" altLang="zh-CN" sz="3600" b="1" dirty="0" smtClean="0">
                <a:solidFill>
                  <a:schemeClr val="bg1"/>
                </a:solidFill>
                <a:ea typeface="微软雅黑" panose="020B0503020204020204" pitchFamily="34" charset="-122"/>
              </a:rPr>
              <a:t>21 </a:t>
            </a:r>
            <a:r>
              <a:rPr lang="zh-CN" altLang="en-US" sz="3600" b="1" dirty="0">
                <a:solidFill>
                  <a:schemeClr val="bg1"/>
                </a:solidFill>
                <a:ea typeface="微软雅黑" panose="020B0503020204020204" pitchFamily="34" charset="-122"/>
              </a:rPr>
              <a:t>死既是因一人而来，死人复活也是因一人而来。</a:t>
            </a:r>
          </a:p>
          <a:p>
            <a:pPr algn="l">
              <a:lnSpc>
                <a:spcPct val="114000"/>
              </a:lnSpc>
            </a:pPr>
            <a:r>
              <a:rPr lang="en-US" altLang="zh-CN" sz="3600" b="1" dirty="0">
                <a:solidFill>
                  <a:schemeClr val="bg1"/>
                </a:solidFill>
                <a:ea typeface="微软雅黑" panose="020B0503020204020204" pitchFamily="34" charset="-122"/>
              </a:rPr>
              <a:t>For since by man came death, by Man also came the resurrection of the dead.</a:t>
            </a:r>
          </a:p>
          <a:p>
            <a:pPr algn="l">
              <a:lnSpc>
                <a:spcPct val="114000"/>
              </a:lnSpc>
            </a:pPr>
            <a:r>
              <a:rPr lang="en-US" altLang="zh-CN" sz="3600" b="1" dirty="0">
                <a:solidFill>
                  <a:schemeClr val="bg1"/>
                </a:solidFill>
                <a:ea typeface="微软雅黑" panose="020B0503020204020204" pitchFamily="34" charset="-122"/>
              </a:rPr>
              <a:t>22 </a:t>
            </a:r>
            <a:r>
              <a:rPr lang="zh-CN" altLang="en-US" sz="3600" b="1" dirty="0">
                <a:solidFill>
                  <a:schemeClr val="bg1"/>
                </a:solidFill>
                <a:ea typeface="微软雅黑" panose="020B0503020204020204" pitchFamily="34" charset="-122"/>
              </a:rPr>
              <a:t>在亚当里众人都死了，照样，在基督里众人也都要复活。</a:t>
            </a:r>
          </a:p>
          <a:p>
            <a:pPr algn="l">
              <a:lnSpc>
                <a:spcPct val="114000"/>
              </a:lnSpc>
            </a:pPr>
            <a:r>
              <a:rPr lang="en-US" altLang="zh-CN" sz="3600" b="1" dirty="0">
                <a:solidFill>
                  <a:schemeClr val="bg1"/>
                </a:solidFill>
                <a:ea typeface="微软雅黑" panose="020B0503020204020204" pitchFamily="34" charset="-122"/>
              </a:rPr>
              <a:t>For as in Adam all die, even so in Christ all shall be made alive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743370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15:14-23】</a:t>
            </a:r>
          </a:p>
          <a:p>
            <a:pPr algn="l">
              <a:lnSpc>
                <a:spcPct val="114000"/>
              </a:lnSpc>
            </a:pPr>
            <a:r>
              <a:rPr lang="en-US" altLang="zh-CN" sz="3600" b="1" dirty="0" smtClean="0">
                <a:solidFill>
                  <a:schemeClr val="bg1"/>
                </a:solidFill>
                <a:ea typeface="微软雅黑" panose="020B0503020204020204" pitchFamily="34" charset="-122"/>
              </a:rPr>
              <a:t>23 </a:t>
            </a:r>
            <a:r>
              <a:rPr lang="zh-CN" altLang="en-US" sz="3600" b="1" dirty="0">
                <a:solidFill>
                  <a:schemeClr val="bg1"/>
                </a:solidFill>
                <a:ea typeface="微软雅黑" panose="020B0503020204020204" pitchFamily="34" charset="-122"/>
              </a:rPr>
              <a:t>但各人是按着自己的次序复活，初熟的果子是基督，以后在他来的时候，是那些属基督的。</a:t>
            </a:r>
          </a:p>
          <a:p>
            <a:pPr algn="l">
              <a:lnSpc>
                <a:spcPct val="114000"/>
              </a:lnSpc>
            </a:pPr>
            <a:r>
              <a:rPr lang="en-US" altLang="zh-CN" sz="3600" b="1" dirty="0">
                <a:solidFill>
                  <a:schemeClr val="bg1"/>
                </a:solidFill>
                <a:ea typeface="微软雅黑" panose="020B0503020204020204" pitchFamily="34" charset="-122"/>
              </a:rPr>
              <a:t>But each one in his own order: Christ the </a:t>
            </a:r>
            <a:r>
              <a:rPr lang="en-US" altLang="zh-CN" sz="3600" b="1" dirty="0" err="1">
                <a:solidFill>
                  <a:schemeClr val="bg1"/>
                </a:solidFill>
                <a:ea typeface="微软雅黑" panose="020B0503020204020204" pitchFamily="34" charset="-122"/>
              </a:rPr>
              <a:t>firstfruits</a:t>
            </a:r>
            <a:r>
              <a:rPr lang="en-US" altLang="zh-CN" sz="3600" b="1" dirty="0">
                <a:solidFill>
                  <a:schemeClr val="bg1"/>
                </a:solidFill>
                <a:ea typeface="微软雅黑" panose="020B0503020204020204" pitchFamily="34" charset="-122"/>
              </a:rPr>
              <a:t>, afterward those who are Christ's at His coming.</a:t>
            </a:r>
          </a:p>
        </p:txBody>
      </p:sp>
    </p:spTree>
    <p:extLst>
      <p:ext uri="{BB962C8B-B14F-4D97-AF65-F5344CB8AC3E}">
        <p14:creationId xmlns:p14="http://schemas.microsoft.com/office/powerpoint/2010/main" val="7825784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15:55-57】</a:t>
            </a:r>
          </a:p>
          <a:p>
            <a:pPr algn="l">
              <a:lnSpc>
                <a:spcPct val="114000"/>
              </a:lnSpc>
            </a:pPr>
            <a:r>
              <a:rPr lang="en-US" altLang="zh-CN" sz="3600" b="1" dirty="0">
                <a:solidFill>
                  <a:schemeClr val="bg1"/>
                </a:solidFill>
                <a:ea typeface="微软雅黑" panose="020B0503020204020204" pitchFamily="34" charset="-122"/>
              </a:rPr>
              <a:t>55 </a:t>
            </a:r>
            <a:r>
              <a:rPr lang="zh-CN" altLang="en-US" sz="3600" b="1" dirty="0">
                <a:solidFill>
                  <a:schemeClr val="bg1"/>
                </a:solidFill>
                <a:ea typeface="微软雅黑" panose="020B0503020204020204" pitchFamily="34" charset="-122"/>
              </a:rPr>
              <a:t>死啊，你得胜的权势在哪里？死啊，你的毒钩在哪里？</a:t>
            </a:r>
          </a:p>
          <a:p>
            <a:pPr algn="l">
              <a:lnSpc>
                <a:spcPct val="114000"/>
              </a:lnSpc>
            </a:pPr>
            <a:r>
              <a:rPr lang="en-US" altLang="zh-CN" sz="3600" b="1" dirty="0">
                <a:solidFill>
                  <a:schemeClr val="bg1"/>
                </a:solidFill>
                <a:ea typeface="微软雅黑" panose="020B0503020204020204" pitchFamily="34" charset="-122"/>
              </a:rPr>
              <a:t>"O Death, where is your sting? O Hades, where is your victory?"</a:t>
            </a:r>
          </a:p>
          <a:p>
            <a:pPr algn="l">
              <a:lnSpc>
                <a:spcPct val="114000"/>
              </a:lnSpc>
            </a:pPr>
            <a:r>
              <a:rPr lang="en-US" altLang="zh-CN" sz="3600" b="1" dirty="0">
                <a:solidFill>
                  <a:schemeClr val="bg1"/>
                </a:solidFill>
                <a:ea typeface="微软雅黑" panose="020B0503020204020204" pitchFamily="34" charset="-122"/>
              </a:rPr>
              <a:t>56 </a:t>
            </a:r>
            <a:r>
              <a:rPr lang="zh-CN" altLang="en-US" sz="3600" b="1" dirty="0">
                <a:solidFill>
                  <a:schemeClr val="bg1"/>
                </a:solidFill>
                <a:ea typeface="微软雅黑" panose="020B0503020204020204" pitchFamily="34" charset="-122"/>
              </a:rPr>
              <a:t>死的毒钩就是罪，罪的权势就是律法。</a:t>
            </a:r>
          </a:p>
          <a:p>
            <a:pPr algn="l">
              <a:lnSpc>
                <a:spcPct val="114000"/>
              </a:lnSpc>
            </a:pPr>
            <a:r>
              <a:rPr lang="en-US" altLang="zh-CN" sz="3600" b="1" dirty="0">
                <a:solidFill>
                  <a:schemeClr val="bg1"/>
                </a:solidFill>
                <a:ea typeface="微软雅黑" panose="020B0503020204020204" pitchFamily="34" charset="-122"/>
              </a:rPr>
              <a:t>The sting of death is sin, and the strength of sin is the law</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527135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15:55-57】</a:t>
            </a:r>
          </a:p>
          <a:p>
            <a:pPr algn="l">
              <a:lnSpc>
                <a:spcPct val="114000"/>
              </a:lnSpc>
            </a:pPr>
            <a:r>
              <a:rPr lang="en-US" altLang="zh-CN" sz="3600" b="1" dirty="0" smtClean="0">
                <a:solidFill>
                  <a:schemeClr val="bg1"/>
                </a:solidFill>
                <a:ea typeface="微软雅黑" panose="020B0503020204020204" pitchFamily="34" charset="-122"/>
              </a:rPr>
              <a:t>57 </a:t>
            </a:r>
            <a:r>
              <a:rPr lang="zh-CN" altLang="en-US" sz="3600" b="1" dirty="0">
                <a:solidFill>
                  <a:schemeClr val="bg1"/>
                </a:solidFill>
                <a:ea typeface="微软雅黑" panose="020B0503020204020204" pitchFamily="34" charset="-122"/>
              </a:rPr>
              <a:t>感谢　神，使我们藉着我们的主耶稣基督得胜。 </a:t>
            </a:r>
          </a:p>
          <a:p>
            <a:pPr algn="l">
              <a:lnSpc>
                <a:spcPct val="114000"/>
              </a:lnSpc>
            </a:pPr>
            <a:r>
              <a:rPr lang="en-US" altLang="zh-CN" sz="3600" b="1" dirty="0">
                <a:solidFill>
                  <a:schemeClr val="bg1"/>
                </a:solidFill>
                <a:ea typeface="微软雅黑" panose="020B0503020204020204" pitchFamily="34" charset="-122"/>
              </a:rPr>
              <a:t>But thanks be to God, who gives us the victory through our Lord Jesus Christ.</a:t>
            </a:r>
          </a:p>
        </p:txBody>
      </p:sp>
    </p:spTree>
    <p:extLst>
      <p:ext uri="{BB962C8B-B14F-4D97-AF65-F5344CB8AC3E}">
        <p14:creationId xmlns:p14="http://schemas.microsoft.com/office/powerpoint/2010/main" val="25783263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15:14,19】</a:t>
            </a:r>
          </a:p>
          <a:p>
            <a:pPr algn="l">
              <a:lnSpc>
                <a:spcPct val="114000"/>
              </a:lnSpc>
            </a:pPr>
            <a:r>
              <a:rPr lang="en-US" altLang="zh-CN" sz="3600" b="1" dirty="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若基督没有复活，我们所传的便是枉然，你们所信的也是枉然，</a:t>
            </a:r>
          </a:p>
          <a:p>
            <a:pPr algn="l">
              <a:lnSpc>
                <a:spcPct val="114000"/>
              </a:lnSpc>
            </a:pPr>
            <a:r>
              <a:rPr lang="en-US" altLang="zh-CN" sz="3600" b="1" dirty="0">
                <a:solidFill>
                  <a:schemeClr val="bg1"/>
                </a:solidFill>
                <a:ea typeface="微软雅黑" panose="020B0503020204020204" pitchFamily="34" charset="-122"/>
              </a:rPr>
              <a:t>And if Christ is not risen, then our preaching is empty and your faith is also empty.</a:t>
            </a:r>
          </a:p>
          <a:p>
            <a:pPr algn="l">
              <a:lnSpc>
                <a:spcPct val="114000"/>
              </a:lnSpc>
            </a:pPr>
            <a:r>
              <a:rPr lang="en-US" altLang="zh-CN" sz="3600" b="1" dirty="0">
                <a:solidFill>
                  <a:schemeClr val="bg1"/>
                </a:solidFill>
                <a:ea typeface="微软雅黑" panose="020B0503020204020204" pitchFamily="34" charset="-122"/>
              </a:rPr>
              <a:t>19 </a:t>
            </a:r>
            <a:r>
              <a:rPr lang="zh-CN" altLang="en-US" sz="3600" b="1" dirty="0">
                <a:solidFill>
                  <a:schemeClr val="bg1"/>
                </a:solidFill>
                <a:ea typeface="微软雅黑" panose="020B0503020204020204" pitchFamily="34" charset="-122"/>
              </a:rPr>
              <a:t>我们若靠基督只在今生有指望，就算比众人更可怜。</a:t>
            </a:r>
          </a:p>
          <a:p>
            <a:pPr algn="l">
              <a:lnSpc>
                <a:spcPct val="114000"/>
              </a:lnSpc>
            </a:pPr>
            <a:r>
              <a:rPr lang="en-US" altLang="zh-CN" sz="3600" b="1" dirty="0">
                <a:solidFill>
                  <a:schemeClr val="bg1"/>
                </a:solidFill>
                <a:ea typeface="微软雅黑" panose="020B0503020204020204" pitchFamily="34" charset="-122"/>
              </a:rPr>
              <a:t>If in this life only we have hope in Christ, we are of all men the most pitiable. </a:t>
            </a:r>
          </a:p>
        </p:txBody>
      </p:sp>
    </p:spTree>
    <p:extLst>
      <p:ext uri="{BB962C8B-B14F-4D97-AF65-F5344CB8AC3E}">
        <p14:creationId xmlns:p14="http://schemas.microsoft.com/office/powerpoint/2010/main" val="37920889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a:t>
            </a:r>
            <a:r>
              <a:rPr lang="en-US" altLang="zh-CN" sz="3600" b="1" u="sng" dirty="0">
                <a:solidFill>
                  <a:schemeClr val="bg1"/>
                </a:solidFill>
                <a:ea typeface="微软雅黑" panose="020B0503020204020204" pitchFamily="34" charset="-122"/>
              </a:rPr>
              <a:t>1 Corinthians 15:20-23】</a:t>
            </a:r>
          </a:p>
          <a:p>
            <a:pPr algn="l">
              <a:lnSpc>
                <a:spcPct val="114000"/>
              </a:lnSpc>
            </a:pPr>
            <a:r>
              <a:rPr lang="en-US" altLang="zh-CN" sz="3600" b="1" dirty="0" smtClean="0">
                <a:solidFill>
                  <a:schemeClr val="bg1"/>
                </a:solidFill>
                <a:ea typeface="微软雅黑" panose="020B0503020204020204" pitchFamily="34" charset="-122"/>
              </a:rPr>
              <a:t>20 </a:t>
            </a:r>
            <a:r>
              <a:rPr lang="zh-CN" altLang="en-US" sz="3600" b="1" dirty="0" smtClean="0">
                <a:solidFill>
                  <a:schemeClr val="bg1"/>
                </a:solidFill>
                <a:ea typeface="微软雅黑" panose="020B0503020204020204" pitchFamily="34" charset="-122"/>
              </a:rPr>
              <a:t>但</a:t>
            </a:r>
            <a:r>
              <a:rPr lang="zh-CN" altLang="en-US" sz="3600" b="1" dirty="0">
                <a:solidFill>
                  <a:schemeClr val="bg1"/>
                </a:solidFill>
                <a:ea typeface="微软雅黑" panose="020B0503020204020204" pitchFamily="34" charset="-122"/>
              </a:rPr>
              <a:t>基督已经从死里复活，成为睡了之人初熟的果子。</a:t>
            </a:r>
          </a:p>
          <a:p>
            <a:pPr algn="l">
              <a:lnSpc>
                <a:spcPct val="114000"/>
              </a:lnSpc>
            </a:pPr>
            <a:r>
              <a:rPr lang="en-US" altLang="zh-CN" sz="3600" b="1" dirty="0">
                <a:solidFill>
                  <a:schemeClr val="bg1"/>
                </a:solidFill>
                <a:ea typeface="微软雅黑" panose="020B0503020204020204" pitchFamily="34" charset="-122"/>
              </a:rPr>
              <a:t>But Christ has indeed been raised from the dead, the </a:t>
            </a:r>
            <a:r>
              <a:rPr lang="en-US" altLang="zh-CN" sz="3600" b="1" dirty="0" err="1">
                <a:solidFill>
                  <a:schemeClr val="bg1"/>
                </a:solidFill>
                <a:ea typeface="微软雅黑" panose="020B0503020204020204" pitchFamily="34" charset="-122"/>
              </a:rPr>
              <a:t>firstfruits</a:t>
            </a:r>
            <a:r>
              <a:rPr lang="en-US" altLang="zh-CN" sz="3600" b="1" dirty="0">
                <a:solidFill>
                  <a:schemeClr val="bg1"/>
                </a:solidFill>
                <a:ea typeface="微软雅黑" panose="020B0503020204020204" pitchFamily="34" charset="-122"/>
              </a:rPr>
              <a:t> of those who have fallen asleep.</a:t>
            </a:r>
          </a:p>
          <a:p>
            <a:pPr algn="l">
              <a:lnSpc>
                <a:spcPct val="114000"/>
              </a:lnSpc>
            </a:pPr>
            <a:r>
              <a:rPr lang="en-US" altLang="zh-CN" sz="3600" b="1" dirty="0" smtClean="0">
                <a:solidFill>
                  <a:schemeClr val="bg1"/>
                </a:solidFill>
                <a:ea typeface="微软雅黑" panose="020B0503020204020204" pitchFamily="34" charset="-122"/>
              </a:rPr>
              <a:t>21 </a:t>
            </a:r>
            <a:r>
              <a:rPr lang="zh-CN" altLang="en-US" sz="3600" b="1" dirty="0" smtClean="0">
                <a:solidFill>
                  <a:schemeClr val="bg1"/>
                </a:solidFill>
                <a:ea typeface="微软雅黑" panose="020B0503020204020204" pitchFamily="34" charset="-122"/>
              </a:rPr>
              <a:t>死</a:t>
            </a:r>
            <a:r>
              <a:rPr lang="zh-CN" altLang="en-US" sz="3600" b="1" dirty="0">
                <a:solidFill>
                  <a:schemeClr val="bg1"/>
                </a:solidFill>
                <a:ea typeface="微软雅黑" panose="020B0503020204020204" pitchFamily="34" charset="-122"/>
              </a:rPr>
              <a:t>既是因一人而来，死人复活也是因一人而来</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For </a:t>
            </a:r>
            <a:r>
              <a:rPr lang="en-US" altLang="zh-CN" sz="3600" b="1" dirty="0">
                <a:solidFill>
                  <a:schemeClr val="bg1"/>
                </a:solidFill>
                <a:ea typeface="微软雅黑" panose="020B0503020204020204" pitchFamily="34" charset="-122"/>
              </a:rPr>
              <a:t>since death came through a man, the resurrection of the dead comes also through a man. </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6543956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a:t>
            </a:r>
            <a:r>
              <a:rPr lang="en-US" altLang="zh-CN" sz="3600" b="1" u="sng" dirty="0">
                <a:solidFill>
                  <a:schemeClr val="bg1"/>
                </a:solidFill>
                <a:ea typeface="微软雅黑" panose="020B0503020204020204" pitchFamily="34" charset="-122"/>
              </a:rPr>
              <a:t>1 Corinthians 15:20-23】</a:t>
            </a:r>
          </a:p>
          <a:p>
            <a:pPr algn="l">
              <a:lnSpc>
                <a:spcPct val="114000"/>
              </a:lnSpc>
            </a:pPr>
            <a:r>
              <a:rPr lang="en-US" altLang="zh-CN" sz="3600" b="1" dirty="0" smtClean="0">
                <a:solidFill>
                  <a:schemeClr val="bg1"/>
                </a:solidFill>
                <a:ea typeface="微软雅黑" panose="020B0503020204020204" pitchFamily="34" charset="-122"/>
              </a:rPr>
              <a:t>22 </a:t>
            </a:r>
            <a:r>
              <a:rPr lang="zh-CN" altLang="en-US" sz="3600" b="1" dirty="0" smtClean="0">
                <a:solidFill>
                  <a:schemeClr val="bg1"/>
                </a:solidFill>
                <a:ea typeface="微软雅黑" panose="020B0503020204020204" pitchFamily="34" charset="-122"/>
              </a:rPr>
              <a:t>在</a:t>
            </a:r>
            <a:r>
              <a:rPr lang="zh-CN" altLang="en-US" sz="3600" b="1" dirty="0">
                <a:solidFill>
                  <a:schemeClr val="bg1"/>
                </a:solidFill>
                <a:ea typeface="微软雅黑" panose="020B0503020204020204" pitchFamily="34" charset="-122"/>
              </a:rPr>
              <a:t>亚当里众人都死了；照样，在基督里众人也都要复活。</a:t>
            </a:r>
          </a:p>
          <a:p>
            <a:pPr algn="l">
              <a:lnSpc>
                <a:spcPct val="114000"/>
              </a:lnSpc>
            </a:pPr>
            <a:r>
              <a:rPr lang="en-US" altLang="zh-CN" sz="3600" b="1" dirty="0">
                <a:solidFill>
                  <a:schemeClr val="bg1"/>
                </a:solidFill>
                <a:ea typeface="微软雅黑" panose="020B0503020204020204" pitchFamily="34" charset="-122"/>
              </a:rPr>
              <a:t>For as in Adam all die, so in Christ all will be made alive. </a:t>
            </a:r>
          </a:p>
          <a:p>
            <a:pPr algn="l">
              <a:lnSpc>
                <a:spcPct val="114000"/>
              </a:lnSpc>
            </a:pPr>
            <a:r>
              <a:rPr lang="en-US" altLang="zh-CN" sz="3600" b="1" dirty="0" smtClean="0">
                <a:solidFill>
                  <a:schemeClr val="bg1"/>
                </a:solidFill>
                <a:ea typeface="微软雅黑" panose="020B0503020204020204" pitchFamily="34" charset="-122"/>
              </a:rPr>
              <a:t>23 </a:t>
            </a:r>
            <a:r>
              <a:rPr lang="zh-CN" altLang="en-US" sz="3600" b="1" dirty="0" smtClean="0">
                <a:solidFill>
                  <a:schemeClr val="bg1"/>
                </a:solidFill>
                <a:ea typeface="微软雅黑" panose="020B0503020204020204" pitchFamily="34" charset="-122"/>
              </a:rPr>
              <a:t>但</a:t>
            </a:r>
            <a:r>
              <a:rPr lang="zh-CN" altLang="en-US" sz="3600" b="1" dirty="0">
                <a:solidFill>
                  <a:schemeClr val="bg1"/>
                </a:solidFill>
                <a:ea typeface="微软雅黑" panose="020B0503020204020204" pitchFamily="34" charset="-122"/>
              </a:rPr>
              <a:t>各人是按着自己的次序复活</a:t>
            </a: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初熟的果子是基督；以后在祂来的时候，是那些属基督的</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But </a:t>
            </a:r>
            <a:r>
              <a:rPr lang="en-US" altLang="zh-CN" sz="3600" b="1" dirty="0">
                <a:solidFill>
                  <a:schemeClr val="bg1"/>
                </a:solidFill>
                <a:ea typeface="微软雅黑" panose="020B0503020204020204" pitchFamily="34" charset="-122"/>
              </a:rPr>
              <a:t>each one in his own order: Christ the </a:t>
            </a:r>
            <a:r>
              <a:rPr lang="en-US" altLang="zh-CN" sz="3600" b="1" dirty="0" err="1">
                <a:solidFill>
                  <a:schemeClr val="bg1"/>
                </a:solidFill>
                <a:ea typeface="微软雅黑" panose="020B0503020204020204" pitchFamily="34" charset="-122"/>
              </a:rPr>
              <a:t>firstfruits</a:t>
            </a:r>
            <a:r>
              <a:rPr lang="en-US" altLang="zh-CN" sz="3600" b="1" dirty="0">
                <a:solidFill>
                  <a:schemeClr val="bg1"/>
                </a:solidFill>
                <a:ea typeface="微软雅黑" panose="020B0503020204020204" pitchFamily="34" charset="-122"/>
              </a:rPr>
              <a:t>, afterward those who are Christ's at His coming.</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9604367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约翰福音</a:t>
            </a:r>
            <a:r>
              <a:rPr lang="en-US" altLang="zh-CN" sz="3600" b="1" u="sng" dirty="0">
                <a:solidFill>
                  <a:schemeClr val="bg1"/>
                </a:solidFill>
                <a:ea typeface="微软雅黑" panose="020B0503020204020204" pitchFamily="34" charset="-122"/>
              </a:rPr>
              <a:t>John 6</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40】 </a:t>
            </a:r>
          </a:p>
          <a:p>
            <a:pPr algn="l">
              <a:lnSpc>
                <a:spcPct val="114000"/>
              </a:lnSpc>
            </a:pPr>
            <a:r>
              <a:rPr lang="zh-CN" altLang="en-US" sz="3600" b="1" dirty="0">
                <a:solidFill>
                  <a:schemeClr val="bg1"/>
                </a:solidFill>
                <a:ea typeface="微软雅黑" panose="020B0503020204020204" pitchFamily="34" charset="-122"/>
              </a:rPr>
              <a:t>因为我父的意思是叫一切见子而信的人得永生，并且在末日我要叫他复活。</a:t>
            </a:r>
          </a:p>
          <a:p>
            <a:pPr algn="l">
              <a:lnSpc>
                <a:spcPct val="114000"/>
              </a:lnSpc>
            </a:pPr>
            <a:r>
              <a:rPr lang="en-US" altLang="zh-CN" sz="3600" b="1" dirty="0">
                <a:solidFill>
                  <a:schemeClr val="bg1"/>
                </a:solidFill>
                <a:ea typeface="微软雅黑" panose="020B0503020204020204" pitchFamily="34" charset="-122"/>
              </a:rPr>
              <a:t>For my Father's will is that everyone who looks to the Son and believes in him shall have eternal life, and I will raise him up at the last day.</a:t>
            </a:r>
          </a:p>
        </p:txBody>
      </p:sp>
    </p:spTree>
    <p:extLst>
      <p:ext uri="{BB962C8B-B14F-4D97-AF65-F5344CB8AC3E}">
        <p14:creationId xmlns:p14="http://schemas.microsoft.com/office/powerpoint/2010/main" val="20031894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15:17</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基督</a:t>
            </a:r>
            <a:r>
              <a:rPr lang="zh-CN" altLang="en-US" sz="3600" b="1" dirty="0">
                <a:solidFill>
                  <a:schemeClr val="bg1"/>
                </a:solidFill>
                <a:ea typeface="微软雅黑" panose="020B0503020204020204" pitchFamily="34" charset="-122"/>
              </a:rPr>
              <a:t>若没有复活，你们的信便是徒然，你们仍在罪里，</a:t>
            </a:r>
          </a:p>
          <a:p>
            <a:pPr algn="l">
              <a:lnSpc>
                <a:spcPct val="114000"/>
              </a:lnSpc>
            </a:pPr>
            <a:r>
              <a:rPr lang="en-US" altLang="zh-CN" sz="3600" b="1" dirty="0">
                <a:solidFill>
                  <a:schemeClr val="bg1"/>
                </a:solidFill>
                <a:ea typeface="微软雅黑" panose="020B0503020204020204" pitchFamily="34" charset="-122"/>
              </a:rPr>
              <a:t>And if Christ is not risen, your faith is futile; you are still in your sins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7633432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罗马书 </a:t>
            </a:r>
            <a:r>
              <a:rPr lang="en-US" altLang="zh-CN" sz="3600" b="1" u="sng" dirty="0">
                <a:solidFill>
                  <a:schemeClr val="bg1"/>
                </a:solidFill>
                <a:ea typeface="微软雅黑" panose="020B0503020204020204" pitchFamily="34" charset="-122"/>
              </a:rPr>
              <a:t>Romans 4:25】</a:t>
            </a:r>
          </a:p>
          <a:p>
            <a:pPr algn="l">
              <a:lnSpc>
                <a:spcPct val="114000"/>
              </a:lnSpc>
            </a:pPr>
            <a:r>
              <a:rPr lang="zh-CN" altLang="en-US" sz="3600" b="1" dirty="0">
                <a:solidFill>
                  <a:schemeClr val="bg1"/>
                </a:solidFill>
                <a:ea typeface="微软雅黑" panose="020B0503020204020204" pitchFamily="34" charset="-122"/>
              </a:rPr>
              <a:t>耶稣被交给人，是为我们的过犯；复活，是为叫我们称义（或作“耶稣是为我们的过犯交付了，是为我们称义复活了”）。</a:t>
            </a:r>
          </a:p>
          <a:p>
            <a:pPr algn="l">
              <a:lnSpc>
                <a:spcPct val="114000"/>
              </a:lnSpc>
            </a:pPr>
            <a:r>
              <a:rPr lang="en-US" altLang="zh-CN" sz="3600" b="1" dirty="0">
                <a:solidFill>
                  <a:schemeClr val="bg1"/>
                </a:solidFill>
                <a:ea typeface="微软雅黑" panose="020B0503020204020204" pitchFamily="34" charset="-122"/>
              </a:rPr>
              <a:t>who was delivered up because of our offenses, and was raised because of our justification.</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5357514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15:1-8, 11】</a:t>
            </a:r>
          </a:p>
          <a:p>
            <a:pPr algn="l">
              <a:lnSpc>
                <a:spcPct val="114000"/>
              </a:lnSpc>
            </a:pPr>
            <a:r>
              <a:rPr lang="en-US" altLang="zh-CN" sz="3600" b="1" dirty="0">
                <a:solidFill>
                  <a:schemeClr val="bg1"/>
                </a:solidFill>
                <a:ea typeface="微软雅黑" panose="020B0503020204020204" pitchFamily="34" charset="-122"/>
              </a:rPr>
              <a:t>2 </a:t>
            </a:r>
            <a:r>
              <a:rPr lang="zh-CN" altLang="en-US" sz="3600" b="1" dirty="0">
                <a:solidFill>
                  <a:schemeClr val="bg1"/>
                </a:solidFill>
                <a:ea typeface="微软雅黑" panose="020B0503020204020204" pitchFamily="34" charset="-122"/>
              </a:rPr>
              <a:t>并且你们若不是徒然相信，能以持守我所传给你们的，就必因这福音得救。</a:t>
            </a:r>
          </a:p>
          <a:p>
            <a:pPr algn="l">
              <a:lnSpc>
                <a:spcPct val="100000"/>
              </a:lnSpc>
            </a:pPr>
            <a:r>
              <a:rPr lang="en-US" altLang="zh-CN" sz="3600" b="1" dirty="0">
                <a:solidFill>
                  <a:schemeClr val="bg1"/>
                </a:solidFill>
                <a:ea typeface="微软雅黑" panose="020B0503020204020204" pitchFamily="34" charset="-122"/>
              </a:rPr>
              <a:t>by which also you are saved, if you hold fast that word which I preached to you--unless you believed in vain.</a:t>
            </a:r>
          </a:p>
          <a:p>
            <a:pPr algn="l">
              <a:lnSpc>
                <a:spcPct val="114000"/>
              </a:lnSpc>
            </a:pPr>
            <a:r>
              <a:rPr lang="en-US" altLang="zh-CN" sz="3600" b="1" dirty="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我当日所领受又传给你们的，第一，就是基督照圣经所说，为我们的罪死了，</a:t>
            </a:r>
          </a:p>
          <a:p>
            <a:pPr algn="l">
              <a:lnSpc>
                <a:spcPct val="100000"/>
              </a:lnSpc>
            </a:pPr>
            <a:r>
              <a:rPr lang="en-US" altLang="zh-CN" sz="3600" b="1" dirty="0">
                <a:solidFill>
                  <a:schemeClr val="bg1"/>
                </a:solidFill>
                <a:ea typeface="微软雅黑" panose="020B0503020204020204" pitchFamily="34" charset="-122"/>
              </a:rPr>
              <a:t>For I delivered to you first of all that which I also received: that Christ died for our sins according to the Scriptures,</a:t>
            </a:r>
          </a:p>
        </p:txBody>
      </p:sp>
    </p:spTree>
    <p:extLst>
      <p:ext uri="{BB962C8B-B14F-4D97-AF65-F5344CB8AC3E}">
        <p14:creationId xmlns:p14="http://schemas.microsoft.com/office/powerpoint/2010/main" val="32609679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2:14-15】</a:t>
            </a:r>
          </a:p>
          <a:p>
            <a:pPr algn="l">
              <a:lnSpc>
                <a:spcPct val="114000"/>
              </a:lnSpc>
            </a:pPr>
            <a:r>
              <a:rPr lang="en-US" altLang="zh-CN" sz="3600" b="1" dirty="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儿女既同有血肉之体，祂也照样亲自成了血肉之体，特要藉着死，败坏那掌死权的，就是魔鬼，</a:t>
            </a:r>
          </a:p>
          <a:p>
            <a:pPr algn="l">
              <a:lnSpc>
                <a:spcPct val="114000"/>
              </a:lnSpc>
            </a:pPr>
            <a:r>
              <a:rPr lang="en-US" altLang="zh-CN" sz="3600" b="1" dirty="0">
                <a:solidFill>
                  <a:schemeClr val="bg1"/>
                </a:solidFill>
                <a:ea typeface="微软雅黑" panose="020B0503020204020204" pitchFamily="34" charset="-122"/>
              </a:rPr>
              <a:t>Inasmuch then as the children have partaken of flesh and blood, He Himself likewise shared in the same, that through death He might destroy him who had the power of death, that is, the devil</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963535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希伯来书 </a:t>
            </a:r>
            <a:r>
              <a:rPr lang="en-US" altLang="zh-CN" sz="3600" b="1" u="sng" dirty="0">
                <a:solidFill>
                  <a:schemeClr val="bg1"/>
                </a:solidFill>
                <a:ea typeface="微软雅黑" panose="020B0503020204020204" pitchFamily="34" charset="-122"/>
              </a:rPr>
              <a:t>Hebrews 2:14-15】</a:t>
            </a:r>
          </a:p>
          <a:p>
            <a:pPr algn="l">
              <a:lnSpc>
                <a:spcPct val="114000"/>
              </a:lnSpc>
            </a:pPr>
            <a:r>
              <a:rPr lang="en-US" altLang="zh-CN" sz="3600" b="1" dirty="0" smtClean="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并要释放那些一生因怕死而为奴仆的人。</a:t>
            </a:r>
          </a:p>
          <a:p>
            <a:pPr algn="l">
              <a:lnSpc>
                <a:spcPct val="114000"/>
              </a:lnSpc>
            </a:pPr>
            <a:r>
              <a:rPr lang="en-US" altLang="zh-CN" sz="3600" b="1" dirty="0">
                <a:solidFill>
                  <a:schemeClr val="bg1"/>
                </a:solidFill>
                <a:ea typeface="微软雅黑" panose="020B0503020204020204" pitchFamily="34" charset="-122"/>
              </a:rPr>
              <a:t>and release those who through fear of death were all their lifetime subject to bondage.</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4695179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彼得前书 </a:t>
            </a:r>
            <a:r>
              <a:rPr lang="en-US" altLang="zh-CN" sz="3600" b="1" u="sng" dirty="0">
                <a:solidFill>
                  <a:schemeClr val="bg1"/>
                </a:solidFill>
                <a:ea typeface="微软雅黑" panose="020B0503020204020204" pitchFamily="34" charset="-122"/>
              </a:rPr>
              <a:t>1 Peter 1:3】</a:t>
            </a:r>
          </a:p>
          <a:p>
            <a:pPr algn="l">
              <a:lnSpc>
                <a:spcPct val="114000"/>
              </a:lnSpc>
            </a:pPr>
            <a:r>
              <a:rPr lang="zh-CN" altLang="en-US" sz="3600" b="1" dirty="0">
                <a:solidFill>
                  <a:schemeClr val="bg1"/>
                </a:solidFill>
                <a:ea typeface="微软雅黑" panose="020B0503020204020204" pitchFamily="34" charset="-122"/>
              </a:rPr>
              <a:t>愿颂赞归于我们主耶稣基督的父　神，祂曾照自己的大怜悯，藉耶稣基督从死里复活，重生了我们，叫我们有活泼的盼望，</a:t>
            </a:r>
          </a:p>
          <a:p>
            <a:pPr algn="l">
              <a:lnSpc>
                <a:spcPct val="114000"/>
              </a:lnSpc>
            </a:pPr>
            <a:r>
              <a:rPr lang="en-US" altLang="zh-CN" sz="3600" b="1" dirty="0">
                <a:solidFill>
                  <a:schemeClr val="bg1"/>
                </a:solidFill>
                <a:ea typeface="微软雅黑" panose="020B0503020204020204" pitchFamily="34" charset="-122"/>
              </a:rPr>
              <a:t>Blessed be the God and Father of our Lord Jesus Christ, who according to His abundant mercy has begotten us again to a living hope through the resurrection of Jesus Christ from the dead,</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6955245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罗马书 </a:t>
            </a:r>
            <a:r>
              <a:rPr lang="en-US" altLang="zh-CN" sz="3600" b="1" u="sng" dirty="0">
                <a:solidFill>
                  <a:schemeClr val="bg1"/>
                </a:solidFill>
                <a:ea typeface="微软雅黑" panose="020B0503020204020204" pitchFamily="34" charset="-122"/>
              </a:rPr>
              <a:t>Romans 6:3-5】</a:t>
            </a:r>
          </a:p>
          <a:p>
            <a:pPr algn="l">
              <a:lnSpc>
                <a:spcPct val="114000"/>
              </a:lnSpc>
            </a:pPr>
            <a:r>
              <a:rPr lang="en-US" altLang="zh-CN" sz="3600" b="1" dirty="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岂不知我们这受洗归入基督耶稣的人，是受洗归入祂的死吗？</a:t>
            </a:r>
          </a:p>
          <a:p>
            <a:pPr algn="l">
              <a:lnSpc>
                <a:spcPct val="114000"/>
              </a:lnSpc>
            </a:pPr>
            <a:r>
              <a:rPr lang="en-US" altLang="zh-CN" sz="3600" b="1" dirty="0">
                <a:solidFill>
                  <a:schemeClr val="bg1"/>
                </a:solidFill>
                <a:ea typeface="微软雅黑" panose="020B0503020204020204" pitchFamily="34" charset="-122"/>
              </a:rPr>
              <a:t>Or do you not know that as many of us as were baptized into Christ Jesus were baptized into His death</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7481842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罗马书 </a:t>
            </a:r>
            <a:r>
              <a:rPr lang="en-US" altLang="zh-CN" sz="3600" b="1" u="sng" dirty="0">
                <a:solidFill>
                  <a:schemeClr val="bg1"/>
                </a:solidFill>
                <a:ea typeface="微软雅黑" panose="020B0503020204020204" pitchFamily="34" charset="-122"/>
              </a:rPr>
              <a:t>Romans 6:3-5】</a:t>
            </a:r>
          </a:p>
          <a:p>
            <a:pPr algn="l">
              <a:lnSpc>
                <a:spcPct val="114000"/>
              </a:lnSpc>
            </a:pPr>
            <a:r>
              <a:rPr lang="en-US" altLang="zh-CN" sz="3600" b="1" dirty="0" smtClean="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所以我们藉着洗礼归入死，和祂一同埋葬，原是叫我们一举一动有新生的样式，像基督藉着父的荣耀从死里复活一样。</a:t>
            </a:r>
          </a:p>
          <a:p>
            <a:pPr algn="l">
              <a:lnSpc>
                <a:spcPct val="114000"/>
              </a:lnSpc>
            </a:pPr>
            <a:r>
              <a:rPr lang="en-US" altLang="zh-CN" sz="3600" b="1" dirty="0">
                <a:solidFill>
                  <a:schemeClr val="bg1"/>
                </a:solidFill>
                <a:ea typeface="微软雅黑" panose="020B0503020204020204" pitchFamily="34" charset="-122"/>
              </a:rPr>
              <a:t>Therefore we were buried with Him through baptism into death, that just as Christ was raised from the dead by the glory of the Father, even so we also should walk in newness of life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2236254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罗马书 </a:t>
            </a:r>
            <a:r>
              <a:rPr lang="en-US" altLang="zh-CN" sz="3600" b="1" u="sng" dirty="0">
                <a:solidFill>
                  <a:schemeClr val="bg1"/>
                </a:solidFill>
                <a:ea typeface="微软雅黑" panose="020B0503020204020204" pitchFamily="34" charset="-122"/>
              </a:rPr>
              <a:t>Romans 6:3-5】</a:t>
            </a:r>
          </a:p>
          <a:p>
            <a:pPr algn="l">
              <a:lnSpc>
                <a:spcPct val="114000"/>
              </a:lnSpc>
            </a:pPr>
            <a:r>
              <a:rPr lang="en-US" altLang="zh-CN" sz="3600" b="1" dirty="0" smtClean="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我们若在祂死的形状上与祂联合，也要在他复活的形状上与祂联合。</a:t>
            </a:r>
          </a:p>
          <a:p>
            <a:pPr algn="l">
              <a:lnSpc>
                <a:spcPct val="114000"/>
              </a:lnSpc>
            </a:pPr>
            <a:r>
              <a:rPr lang="en-US" altLang="zh-CN" sz="3600" b="1" dirty="0">
                <a:solidFill>
                  <a:schemeClr val="bg1"/>
                </a:solidFill>
                <a:ea typeface="微软雅黑" panose="020B0503020204020204" pitchFamily="34" charset="-122"/>
              </a:rPr>
              <a:t>For if we have been united together in the likeness of His death, certainly we also shall be in the likeness of His resurrection,</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8580368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哥林多后书 </a:t>
            </a:r>
            <a:r>
              <a:rPr lang="en-US" altLang="zh-CN" sz="3600" b="1" u="sng" dirty="0">
                <a:solidFill>
                  <a:schemeClr val="bg1"/>
                </a:solidFill>
                <a:ea typeface="微软雅黑" panose="020B0503020204020204" pitchFamily="34" charset="-122"/>
              </a:rPr>
              <a:t>2 Corinthians 5:17</a:t>
            </a:r>
            <a:r>
              <a:rPr lang="en-US" altLang="zh-CN" sz="3600" b="1" u="sng" dirty="0" smtClean="0">
                <a:solidFill>
                  <a:schemeClr val="bg1"/>
                </a:solidFill>
                <a:ea typeface="微软雅黑" panose="020B0503020204020204" pitchFamily="34" charset="-122"/>
              </a:rPr>
              <a:t>】</a:t>
            </a:r>
          </a:p>
          <a:p>
            <a:pPr algn="l">
              <a:lnSpc>
                <a:spcPct val="114000"/>
              </a:lnSpc>
            </a:pPr>
            <a:r>
              <a:rPr lang="zh-CN" altLang="en-US" sz="3600" b="1" dirty="0" smtClean="0">
                <a:solidFill>
                  <a:schemeClr val="bg1"/>
                </a:solidFill>
                <a:ea typeface="微软雅黑" panose="020B0503020204020204" pitchFamily="34" charset="-122"/>
              </a:rPr>
              <a:t>若</a:t>
            </a:r>
            <a:r>
              <a:rPr lang="zh-CN" altLang="en-US" sz="3600" b="1" dirty="0">
                <a:solidFill>
                  <a:schemeClr val="bg1"/>
                </a:solidFill>
                <a:ea typeface="微软雅黑" panose="020B0503020204020204" pitchFamily="34" charset="-122"/>
              </a:rPr>
              <a:t>有人在基督里，他就是新造的人，旧事已过，都变成新的了。</a:t>
            </a:r>
          </a:p>
          <a:p>
            <a:pPr algn="l">
              <a:lnSpc>
                <a:spcPct val="114000"/>
              </a:lnSpc>
            </a:pPr>
            <a:r>
              <a:rPr lang="en-US" altLang="zh-CN" sz="3600" b="1" dirty="0">
                <a:solidFill>
                  <a:schemeClr val="bg1"/>
                </a:solidFill>
                <a:ea typeface="微软雅黑" panose="020B0503020204020204" pitchFamily="34" charset="-122"/>
              </a:rPr>
              <a:t>Therefore, if anyone is in Christ, he is a new creation; old things have passed away; behold, all things have become new.</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1468655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15:42-44】</a:t>
            </a:r>
          </a:p>
          <a:p>
            <a:pPr algn="l">
              <a:lnSpc>
                <a:spcPct val="114000"/>
              </a:lnSpc>
            </a:pPr>
            <a:r>
              <a:rPr lang="en-US" altLang="zh-CN" sz="3600" b="1" dirty="0">
                <a:solidFill>
                  <a:schemeClr val="bg1"/>
                </a:solidFill>
                <a:ea typeface="微软雅黑" panose="020B0503020204020204" pitchFamily="34" charset="-122"/>
              </a:rPr>
              <a:t>42 </a:t>
            </a:r>
            <a:r>
              <a:rPr lang="zh-CN" altLang="en-US" sz="3600" b="1" dirty="0">
                <a:solidFill>
                  <a:schemeClr val="bg1"/>
                </a:solidFill>
                <a:ea typeface="微软雅黑" panose="020B0503020204020204" pitchFamily="34" charset="-122"/>
              </a:rPr>
              <a:t>死人复活也是这样：所种的是必朽坏的，复活的是不朽坏的；</a:t>
            </a:r>
          </a:p>
          <a:p>
            <a:pPr algn="l">
              <a:lnSpc>
                <a:spcPct val="114000"/>
              </a:lnSpc>
            </a:pPr>
            <a:r>
              <a:rPr lang="en-US" altLang="zh-CN" sz="3600" b="1" dirty="0">
                <a:solidFill>
                  <a:schemeClr val="bg1"/>
                </a:solidFill>
                <a:ea typeface="微软雅黑" panose="020B0503020204020204" pitchFamily="34" charset="-122"/>
              </a:rPr>
              <a:t>So also is the resurrection of the dead. The body is sown in corruption, it is raised in incorruption.</a:t>
            </a:r>
          </a:p>
          <a:p>
            <a:pPr algn="l">
              <a:lnSpc>
                <a:spcPct val="114000"/>
              </a:lnSpc>
            </a:pPr>
            <a:r>
              <a:rPr lang="en-US" altLang="zh-CN" sz="3600" b="1" dirty="0">
                <a:solidFill>
                  <a:schemeClr val="bg1"/>
                </a:solidFill>
                <a:ea typeface="微软雅黑" panose="020B0503020204020204" pitchFamily="34" charset="-122"/>
              </a:rPr>
              <a:t>43 </a:t>
            </a:r>
            <a:r>
              <a:rPr lang="zh-CN" altLang="en-US" sz="3600" b="1" dirty="0">
                <a:solidFill>
                  <a:schemeClr val="bg1"/>
                </a:solidFill>
                <a:ea typeface="微软雅黑" panose="020B0503020204020204" pitchFamily="34" charset="-122"/>
              </a:rPr>
              <a:t>所种的是羞辱的，复活的是荣耀的；所种的是软弱的，复活的是强壮的；</a:t>
            </a:r>
          </a:p>
          <a:p>
            <a:pPr algn="l">
              <a:lnSpc>
                <a:spcPct val="114000"/>
              </a:lnSpc>
            </a:pPr>
            <a:r>
              <a:rPr lang="en-US" altLang="zh-CN" sz="3600" b="1" dirty="0">
                <a:solidFill>
                  <a:schemeClr val="bg1"/>
                </a:solidFill>
                <a:ea typeface="微软雅黑" panose="020B0503020204020204" pitchFamily="34" charset="-122"/>
              </a:rPr>
              <a:t>It is sown in dishonor, it is raised in glory. It is sown in weakness, it is raised in power</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3581644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15:42-44】</a:t>
            </a:r>
          </a:p>
          <a:p>
            <a:pPr algn="l">
              <a:lnSpc>
                <a:spcPct val="114000"/>
              </a:lnSpc>
            </a:pPr>
            <a:r>
              <a:rPr lang="en-US" altLang="zh-CN" sz="3600" b="1" dirty="0" smtClean="0">
                <a:solidFill>
                  <a:schemeClr val="bg1"/>
                </a:solidFill>
                <a:ea typeface="微软雅黑" panose="020B0503020204020204" pitchFamily="34" charset="-122"/>
              </a:rPr>
              <a:t>44 </a:t>
            </a:r>
            <a:r>
              <a:rPr lang="zh-CN" altLang="en-US" sz="3600" b="1" dirty="0">
                <a:solidFill>
                  <a:schemeClr val="bg1"/>
                </a:solidFill>
                <a:ea typeface="微软雅黑" panose="020B0503020204020204" pitchFamily="34" charset="-122"/>
              </a:rPr>
              <a:t>所种的是血气的身体，复活的是灵性的身体。若有血气的身体，也必有灵性的身体。</a:t>
            </a:r>
          </a:p>
          <a:p>
            <a:pPr algn="l">
              <a:lnSpc>
                <a:spcPct val="114000"/>
              </a:lnSpc>
            </a:pPr>
            <a:r>
              <a:rPr lang="en-US" altLang="zh-CN" sz="3600" b="1" dirty="0">
                <a:solidFill>
                  <a:schemeClr val="bg1"/>
                </a:solidFill>
                <a:ea typeface="微软雅黑" panose="020B0503020204020204" pitchFamily="34" charset="-122"/>
              </a:rPr>
              <a:t>It is sown a natural body, it is raised a spiritual body. There is a natural body, and there is a spiritual body.</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6275221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15:50-53】</a:t>
            </a:r>
          </a:p>
          <a:p>
            <a:pPr algn="l">
              <a:lnSpc>
                <a:spcPct val="114000"/>
              </a:lnSpc>
            </a:pPr>
            <a:r>
              <a:rPr lang="en-US" altLang="zh-CN" sz="3600" b="1" dirty="0">
                <a:solidFill>
                  <a:schemeClr val="bg1"/>
                </a:solidFill>
                <a:ea typeface="微软雅黑" panose="020B0503020204020204" pitchFamily="34" charset="-122"/>
              </a:rPr>
              <a:t>50 </a:t>
            </a:r>
            <a:r>
              <a:rPr lang="zh-CN" altLang="en-US" sz="3600" b="1" dirty="0">
                <a:solidFill>
                  <a:schemeClr val="bg1"/>
                </a:solidFill>
                <a:ea typeface="微软雅黑" panose="020B0503020204020204" pitchFamily="34" charset="-122"/>
              </a:rPr>
              <a:t>弟兄们，我告诉你们说，血肉之体不能承受　神的国，必朽坏的不能承受不朽坏的。</a:t>
            </a:r>
          </a:p>
          <a:p>
            <a:pPr algn="l">
              <a:lnSpc>
                <a:spcPct val="114000"/>
              </a:lnSpc>
            </a:pPr>
            <a:r>
              <a:rPr lang="en-US" altLang="zh-CN" sz="3600" b="1" dirty="0">
                <a:solidFill>
                  <a:schemeClr val="bg1"/>
                </a:solidFill>
                <a:ea typeface="微软雅黑" panose="020B0503020204020204" pitchFamily="34" charset="-122"/>
              </a:rPr>
              <a:t>Now this I say, brethren, that flesh and blood cannot inherit the kingdom of God; nor does corruption inherit incorruption.</a:t>
            </a:r>
          </a:p>
          <a:p>
            <a:pPr algn="l">
              <a:lnSpc>
                <a:spcPct val="114000"/>
              </a:lnSpc>
            </a:pPr>
            <a:r>
              <a:rPr lang="en-US" altLang="zh-CN" sz="3600" b="1" dirty="0">
                <a:solidFill>
                  <a:schemeClr val="bg1"/>
                </a:solidFill>
                <a:ea typeface="微软雅黑" panose="020B0503020204020204" pitchFamily="34" charset="-122"/>
              </a:rPr>
              <a:t>51 </a:t>
            </a:r>
            <a:r>
              <a:rPr lang="zh-CN" altLang="en-US" sz="3600" b="1" dirty="0">
                <a:solidFill>
                  <a:schemeClr val="bg1"/>
                </a:solidFill>
                <a:ea typeface="微软雅黑" panose="020B0503020204020204" pitchFamily="34" charset="-122"/>
              </a:rPr>
              <a:t>我如今把一件奥秘的事告诉你们，我们不是都要睡觉，乃是都要改变，</a:t>
            </a:r>
          </a:p>
          <a:p>
            <a:pPr algn="l">
              <a:lnSpc>
                <a:spcPct val="114000"/>
              </a:lnSpc>
            </a:pPr>
            <a:r>
              <a:rPr lang="en-US" altLang="zh-CN" sz="3600" b="1" dirty="0">
                <a:solidFill>
                  <a:schemeClr val="bg1"/>
                </a:solidFill>
                <a:ea typeface="微软雅黑" panose="020B0503020204020204" pitchFamily="34" charset="-122"/>
              </a:rPr>
              <a:t>Behold, I tell you a mystery: We shall not all sleep, but we shall all be changed-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6392435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15:1-8, 11】</a:t>
            </a:r>
          </a:p>
          <a:p>
            <a:pPr algn="l">
              <a:lnSpc>
                <a:spcPct val="114000"/>
              </a:lnSpc>
            </a:pPr>
            <a:r>
              <a:rPr lang="en-US" altLang="zh-CN" sz="3600" b="1" dirty="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而且埋葬了，又照圣经所说，第三天复活了，</a:t>
            </a:r>
          </a:p>
          <a:p>
            <a:pPr algn="l">
              <a:lnSpc>
                <a:spcPct val="114000"/>
              </a:lnSpc>
            </a:pPr>
            <a:r>
              <a:rPr lang="en-US" altLang="zh-CN" sz="3600" b="1" dirty="0">
                <a:solidFill>
                  <a:schemeClr val="bg1"/>
                </a:solidFill>
                <a:ea typeface="微软雅黑" panose="020B0503020204020204" pitchFamily="34" charset="-122"/>
              </a:rPr>
              <a:t>and that He was buried, and that He rose again the third day according to the Scriptures,</a:t>
            </a:r>
          </a:p>
          <a:p>
            <a:pPr algn="l">
              <a:lnSpc>
                <a:spcPct val="114000"/>
              </a:lnSpc>
            </a:pPr>
            <a:r>
              <a:rPr lang="en-US" altLang="zh-CN" sz="3600" b="1" dirty="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并且显给矶法看，然后显给十二使徒看，</a:t>
            </a:r>
          </a:p>
          <a:p>
            <a:pPr algn="l">
              <a:lnSpc>
                <a:spcPct val="114000"/>
              </a:lnSpc>
            </a:pPr>
            <a:r>
              <a:rPr lang="en-US" altLang="zh-CN" sz="3600" b="1" dirty="0">
                <a:solidFill>
                  <a:schemeClr val="bg1"/>
                </a:solidFill>
                <a:ea typeface="微软雅黑" panose="020B0503020204020204" pitchFamily="34" charset="-122"/>
              </a:rPr>
              <a:t>and that He was seen by Cephas, then by the twelve.</a:t>
            </a:r>
          </a:p>
        </p:txBody>
      </p:sp>
    </p:spTree>
    <p:extLst>
      <p:ext uri="{BB962C8B-B14F-4D97-AF65-F5344CB8AC3E}">
        <p14:creationId xmlns:p14="http://schemas.microsoft.com/office/powerpoint/2010/main" val="10662047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15:50-53】</a:t>
            </a:r>
          </a:p>
          <a:p>
            <a:pPr algn="l">
              <a:lnSpc>
                <a:spcPct val="114000"/>
              </a:lnSpc>
            </a:pPr>
            <a:r>
              <a:rPr lang="en-US" altLang="zh-CN" sz="3600" b="1" dirty="0" smtClean="0">
                <a:solidFill>
                  <a:schemeClr val="bg1"/>
                </a:solidFill>
                <a:ea typeface="微软雅黑" panose="020B0503020204020204" pitchFamily="34" charset="-122"/>
              </a:rPr>
              <a:t>52 </a:t>
            </a:r>
            <a:r>
              <a:rPr lang="zh-CN" altLang="en-US" sz="3600" b="1" dirty="0">
                <a:solidFill>
                  <a:schemeClr val="bg1"/>
                </a:solidFill>
                <a:ea typeface="微软雅黑" panose="020B0503020204020204" pitchFamily="34" charset="-122"/>
              </a:rPr>
              <a:t>就在一霎时，眨眼之间，号筒末次吹响的时候；因号筒要响，死人要复活，成为不朽坏的，我们也要改变。</a:t>
            </a:r>
          </a:p>
          <a:p>
            <a:pPr algn="l">
              <a:lnSpc>
                <a:spcPct val="114000"/>
              </a:lnSpc>
            </a:pPr>
            <a:r>
              <a:rPr lang="en-US" altLang="zh-CN" sz="3600" b="1" dirty="0">
                <a:solidFill>
                  <a:schemeClr val="bg1"/>
                </a:solidFill>
                <a:ea typeface="微软雅黑" panose="020B0503020204020204" pitchFamily="34" charset="-122"/>
              </a:rPr>
              <a:t>in a moment, in the twinkling of an eye, at the last trumpet. For the trumpet will sound, and the dead will be raised incorruptible, and we shall be changed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0379510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15:50-53】</a:t>
            </a:r>
          </a:p>
          <a:p>
            <a:pPr algn="l">
              <a:lnSpc>
                <a:spcPct val="114000"/>
              </a:lnSpc>
            </a:pPr>
            <a:r>
              <a:rPr lang="en-US" altLang="zh-CN" sz="3600" b="1" dirty="0" smtClean="0">
                <a:solidFill>
                  <a:schemeClr val="bg1"/>
                </a:solidFill>
                <a:ea typeface="微软雅黑" panose="020B0503020204020204" pitchFamily="34" charset="-122"/>
              </a:rPr>
              <a:t>53 </a:t>
            </a:r>
            <a:r>
              <a:rPr lang="zh-CN" altLang="en-US" sz="3600" b="1" dirty="0">
                <a:solidFill>
                  <a:schemeClr val="bg1"/>
                </a:solidFill>
                <a:ea typeface="微软雅黑" panose="020B0503020204020204" pitchFamily="34" charset="-122"/>
              </a:rPr>
              <a:t>这必朽坏的总要变成不朽坏的（“变成”原文作“穿”。下同），这必死的总要变成不死的。</a:t>
            </a:r>
          </a:p>
          <a:p>
            <a:pPr algn="l">
              <a:lnSpc>
                <a:spcPct val="114000"/>
              </a:lnSpc>
            </a:pPr>
            <a:r>
              <a:rPr lang="en-US" altLang="zh-CN" sz="3600" b="1" dirty="0">
                <a:solidFill>
                  <a:schemeClr val="bg1"/>
                </a:solidFill>
                <a:ea typeface="微软雅黑" panose="020B0503020204020204" pitchFamily="34" charset="-122"/>
              </a:rPr>
              <a:t>For this corruptible must put on incorruption, and this mortal must put on immortality.</a:t>
            </a:r>
          </a:p>
        </p:txBody>
      </p:sp>
    </p:spTree>
    <p:extLst>
      <p:ext uri="{BB962C8B-B14F-4D97-AF65-F5344CB8AC3E}">
        <p14:creationId xmlns:p14="http://schemas.microsoft.com/office/powerpoint/2010/main" val="10587082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腓立比书</a:t>
            </a:r>
            <a:r>
              <a:rPr lang="en-US" altLang="zh-CN" sz="3600" b="1" u="sng" dirty="0">
                <a:solidFill>
                  <a:schemeClr val="bg1"/>
                </a:solidFill>
                <a:ea typeface="微软雅黑" panose="020B0503020204020204" pitchFamily="34" charset="-122"/>
              </a:rPr>
              <a:t>Philippians 3:20-21】</a:t>
            </a:r>
          </a:p>
          <a:p>
            <a:pPr algn="l">
              <a:lnSpc>
                <a:spcPct val="114000"/>
              </a:lnSpc>
            </a:pPr>
            <a:r>
              <a:rPr lang="en-US" altLang="zh-CN" sz="3600" b="1" dirty="0">
                <a:solidFill>
                  <a:schemeClr val="bg1"/>
                </a:solidFill>
                <a:ea typeface="微软雅黑" panose="020B0503020204020204" pitchFamily="34" charset="-122"/>
              </a:rPr>
              <a:t>20 </a:t>
            </a:r>
            <a:r>
              <a:rPr lang="zh-CN" altLang="en-US" sz="3600" b="1" dirty="0">
                <a:solidFill>
                  <a:schemeClr val="bg1"/>
                </a:solidFill>
                <a:ea typeface="微软雅黑" panose="020B0503020204020204" pitchFamily="34" charset="-122"/>
              </a:rPr>
              <a:t>我们却是天上的国民，并且等候救主，就是主耶稣基督从天上降临。</a:t>
            </a:r>
          </a:p>
          <a:p>
            <a:pPr algn="l">
              <a:lnSpc>
                <a:spcPct val="114000"/>
              </a:lnSpc>
            </a:pPr>
            <a:r>
              <a:rPr lang="en-US" altLang="zh-CN" sz="3600" b="1" dirty="0">
                <a:solidFill>
                  <a:schemeClr val="bg1"/>
                </a:solidFill>
                <a:ea typeface="微软雅黑" panose="020B0503020204020204" pitchFamily="34" charset="-122"/>
              </a:rPr>
              <a:t>For our citizenship is in heaven, from which we also eagerly wait for the Savior, the Lord Jesus Christ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1108483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腓立比书</a:t>
            </a:r>
            <a:r>
              <a:rPr lang="en-US" altLang="zh-CN" sz="3600" b="1" u="sng" dirty="0">
                <a:solidFill>
                  <a:schemeClr val="bg1"/>
                </a:solidFill>
                <a:ea typeface="微软雅黑" panose="020B0503020204020204" pitchFamily="34" charset="-122"/>
              </a:rPr>
              <a:t>Philippians 3:20-21】</a:t>
            </a:r>
          </a:p>
          <a:p>
            <a:pPr algn="l">
              <a:lnSpc>
                <a:spcPct val="114000"/>
              </a:lnSpc>
            </a:pPr>
            <a:r>
              <a:rPr lang="en-US" altLang="zh-CN" sz="3600" b="1" dirty="0" smtClean="0">
                <a:solidFill>
                  <a:schemeClr val="bg1"/>
                </a:solidFill>
                <a:ea typeface="微软雅黑" panose="020B0503020204020204" pitchFamily="34" charset="-122"/>
              </a:rPr>
              <a:t>21 </a:t>
            </a:r>
            <a:r>
              <a:rPr lang="zh-CN" altLang="en-US" sz="3600" b="1" dirty="0">
                <a:solidFill>
                  <a:schemeClr val="bg1"/>
                </a:solidFill>
                <a:ea typeface="微软雅黑" panose="020B0503020204020204" pitchFamily="34" charset="-122"/>
              </a:rPr>
              <a:t>祂要按着那能叫万有归服自己的大能，将我们这卑贱的身体改变形状，和祂自己荣耀的身体相似。</a:t>
            </a:r>
          </a:p>
          <a:p>
            <a:pPr algn="l">
              <a:lnSpc>
                <a:spcPct val="114000"/>
              </a:lnSpc>
            </a:pPr>
            <a:r>
              <a:rPr lang="en-US" altLang="zh-CN" sz="3600" b="1" dirty="0">
                <a:solidFill>
                  <a:schemeClr val="bg1"/>
                </a:solidFill>
                <a:ea typeface="微软雅黑" panose="020B0503020204020204" pitchFamily="34" charset="-122"/>
              </a:rPr>
              <a:t>who will transform our lowly body that it may be conformed to His glorious body, according to the working by which He is able even to subdue all things to Himself.</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25963356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歌罗西书 </a:t>
            </a:r>
            <a:r>
              <a:rPr lang="en-US" altLang="zh-CN" sz="3600" b="1" u="sng" dirty="0">
                <a:solidFill>
                  <a:schemeClr val="bg1"/>
                </a:solidFill>
                <a:ea typeface="微软雅黑" panose="020B0503020204020204" pitchFamily="34" charset="-122"/>
              </a:rPr>
              <a:t>Colossians 3:1-5, 8-10】</a:t>
            </a:r>
          </a:p>
          <a:p>
            <a:pPr algn="l">
              <a:lnSpc>
                <a:spcPct val="114000"/>
              </a:lnSpc>
            </a:pPr>
            <a:r>
              <a:rPr lang="en-US" altLang="zh-CN" sz="3600" b="1" dirty="0">
                <a:solidFill>
                  <a:schemeClr val="bg1"/>
                </a:solidFill>
                <a:ea typeface="微软雅黑" panose="020B0503020204020204" pitchFamily="34" charset="-122"/>
              </a:rPr>
              <a:t>1 </a:t>
            </a:r>
            <a:r>
              <a:rPr lang="zh-CN" altLang="en-US" sz="3600" b="1" dirty="0">
                <a:solidFill>
                  <a:schemeClr val="bg1"/>
                </a:solidFill>
                <a:ea typeface="微软雅黑" panose="020B0503020204020204" pitchFamily="34" charset="-122"/>
              </a:rPr>
              <a:t>所以你们若真与基督一同复活，就当求在上面的事，那里有基督坐在　神的右边。</a:t>
            </a:r>
          </a:p>
          <a:p>
            <a:pPr algn="l">
              <a:lnSpc>
                <a:spcPct val="114000"/>
              </a:lnSpc>
            </a:pPr>
            <a:r>
              <a:rPr lang="en-US" altLang="zh-CN" sz="3600" b="1" dirty="0">
                <a:solidFill>
                  <a:schemeClr val="bg1"/>
                </a:solidFill>
                <a:ea typeface="微软雅黑" panose="020B0503020204020204" pitchFamily="34" charset="-122"/>
              </a:rPr>
              <a:t>If then you were raised with Christ, seek those things which are above, where Christ is, sitting at the right hand of God.</a:t>
            </a:r>
          </a:p>
          <a:p>
            <a:pPr algn="l">
              <a:lnSpc>
                <a:spcPct val="114000"/>
              </a:lnSpc>
            </a:pPr>
            <a:r>
              <a:rPr lang="en-US" altLang="zh-CN" sz="3600" b="1" dirty="0">
                <a:solidFill>
                  <a:schemeClr val="bg1"/>
                </a:solidFill>
                <a:ea typeface="微软雅黑" panose="020B0503020204020204" pitchFamily="34" charset="-122"/>
              </a:rPr>
              <a:t>2 </a:t>
            </a:r>
            <a:r>
              <a:rPr lang="zh-CN" altLang="en-US" sz="3600" b="1" dirty="0">
                <a:solidFill>
                  <a:schemeClr val="bg1"/>
                </a:solidFill>
                <a:ea typeface="微软雅黑" panose="020B0503020204020204" pitchFamily="34" charset="-122"/>
              </a:rPr>
              <a:t>你们要思念上面的事，不要思念地上的事。</a:t>
            </a:r>
          </a:p>
          <a:p>
            <a:pPr algn="l">
              <a:lnSpc>
                <a:spcPct val="114000"/>
              </a:lnSpc>
            </a:pPr>
            <a:r>
              <a:rPr lang="en-US" altLang="zh-CN" sz="3600" b="1" dirty="0">
                <a:solidFill>
                  <a:schemeClr val="bg1"/>
                </a:solidFill>
                <a:ea typeface="微软雅黑" panose="020B0503020204020204" pitchFamily="34" charset="-122"/>
              </a:rPr>
              <a:t>Set your mind on things above, not on things on the earth</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7943974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歌罗西书 </a:t>
            </a:r>
            <a:r>
              <a:rPr lang="en-US" altLang="zh-CN" sz="3600" b="1" u="sng" dirty="0">
                <a:solidFill>
                  <a:schemeClr val="bg1"/>
                </a:solidFill>
                <a:ea typeface="微软雅黑" panose="020B0503020204020204" pitchFamily="34" charset="-122"/>
              </a:rPr>
              <a:t>Colossians 3:1-5, 8-10】</a:t>
            </a:r>
          </a:p>
          <a:p>
            <a:pPr algn="l">
              <a:lnSpc>
                <a:spcPct val="114000"/>
              </a:lnSpc>
            </a:pPr>
            <a:r>
              <a:rPr lang="en-US" altLang="zh-CN" sz="3600" b="1" dirty="0" smtClean="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因为你们已经死了，你们的生命与基督一同藏在　神里面。</a:t>
            </a:r>
          </a:p>
          <a:p>
            <a:pPr algn="l">
              <a:lnSpc>
                <a:spcPct val="114000"/>
              </a:lnSpc>
            </a:pPr>
            <a:r>
              <a:rPr lang="en-US" altLang="zh-CN" sz="3600" b="1" dirty="0">
                <a:solidFill>
                  <a:schemeClr val="bg1"/>
                </a:solidFill>
                <a:ea typeface="微软雅黑" panose="020B0503020204020204" pitchFamily="34" charset="-122"/>
              </a:rPr>
              <a:t>For you died, and your life is hidden with Christ in God.</a:t>
            </a:r>
          </a:p>
          <a:p>
            <a:pPr algn="l">
              <a:lnSpc>
                <a:spcPct val="114000"/>
              </a:lnSpc>
            </a:pPr>
            <a:r>
              <a:rPr lang="en-US" altLang="zh-CN" sz="3600" b="1" dirty="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基督是我们的生命，祂显现的时候，你们也要与祂一同显现在荣耀里。</a:t>
            </a:r>
          </a:p>
          <a:p>
            <a:pPr algn="l">
              <a:lnSpc>
                <a:spcPct val="114000"/>
              </a:lnSpc>
            </a:pPr>
            <a:r>
              <a:rPr lang="en-US" altLang="zh-CN" sz="3600" b="1" dirty="0">
                <a:solidFill>
                  <a:schemeClr val="bg1"/>
                </a:solidFill>
                <a:ea typeface="微软雅黑" panose="020B0503020204020204" pitchFamily="34" charset="-122"/>
              </a:rPr>
              <a:t>When Christ who is our life appears, then you also will appear with Him in glory</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14013608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歌罗西书 </a:t>
            </a:r>
            <a:r>
              <a:rPr lang="en-US" altLang="zh-CN" sz="3600" b="1" u="sng" dirty="0">
                <a:solidFill>
                  <a:schemeClr val="bg1"/>
                </a:solidFill>
                <a:ea typeface="微软雅黑" panose="020B0503020204020204" pitchFamily="34" charset="-122"/>
              </a:rPr>
              <a:t>Colossians 3:1-5, 8-10】</a:t>
            </a:r>
          </a:p>
          <a:p>
            <a:pPr algn="l">
              <a:lnSpc>
                <a:spcPct val="114000"/>
              </a:lnSpc>
            </a:pPr>
            <a:r>
              <a:rPr lang="en-US" altLang="zh-CN" sz="3600" b="1" dirty="0" smtClean="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所以要治死你们在地上的肢体，就如淫乱、污秽、邪情、恶欲和贪婪，贪婪就与拜偶像一样。</a:t>
            </a:r>
          </a:p>
          <a:p>
            <a:pPr algn="l">
              <a:lnSpc>
                <a:spcPct val="114000"/>
              </a:lnSpc>
            </a:pPr>
            <a:r>
              <a:rPr lang="en-US" altLang="zh-CN" sz="3600" b="1" dirty="0">
                <a:solidFill>
                  <a:schemeClr val="bg1"/>
                </a:solidFill>
                <a:ea typeface="微软雅黑" panose="020B0503020204020204" pitchFamily="34" charset="-122"/>
              </a:rPr>
              <a:t>Therefore put to death your members which are on the earth: fornication, uncleanness, passion, evil desire, and covetousness, which is idolatry</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54649749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歌罗西书 </a:t>
            </a:r>
            <a:r>
              <a:rPr lang="en-US" altLang="zh-CN" sz="3600" b="1" u="sng" dirty="0">
                <a:solidFill>
                  <a:schemeClr val="bg1"/>
                </a:solidFill>
                <a:ea typeface="微软雅黑" panose="020B0503020204020204" pitchFamily="34" charset="-122"/>
              </a:rPr>
              <a:t>Colossians 3:1-5, 8-10】</a:t>
            </a:r>
          </a:p>
          <a:p>
            <a:pPr algn="l">
              <a:lnSpc>
                <a:spcPct val="114000"/>
              </a:lnSpc>
            </a:pPr>
            <a:r>
              <a:rPr lang="en-US" altLang="zh-CN" sz="3600" b="1" dirty="0" smtClean="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但现在你们要弃绝这一切的事，以及恼恨、忿怒、恶毒（或作“阴毒”）、毁谤，并口中污秽的言语。</a:t>
            </a:r>
          </a:p>
          <a:p>
            <a:pPr algn="l">
              <a:lnSpc>
                <a:spcPct val="114000"/>
              </a:lnSpc>
            </a:pPr>
            <a:r>
              <a:rPr lang="en-US" altLang="zh-CN" sz="3600" b="1" dirty="0">
                <a:solidFill>
                  <a:schemeClr val="bg1"/>
                </a:solidFill>
                <a:ea typeface="微软雅黑" panose="020B0503020204020204" pitchFamily="34" charset="-122"/>
              </a:rPr>
              <a:t>But now you yourselves are to put off all these: anger, wrath, malice, blasphemy, filthy language out of your mouth</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91921751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歌罗西书 </a:t>
            </a:r>
            <a:r>
              <a:rPr lang="en-US" altLang="zh-CN" sz="3600" b="1" u="sng" dirty="0">
                <a:solidFill>
                  <a:schemeClr val="bg1"/>
                </a:solidFill>
                <a:ea typeface="微软雅黑" panose="020B0503020204020204" pitchFamily="34" charset="-122"/>
              </a:rPr>
              <a:t>Colossians 3:1-5, 8-10】</a:t>
            </a:r>
          </a:p>
          <a:p>
            <a:pPr algn="l">
              <a:lnSpc>
                <a:spcPct val="114000"/>
              </a:lnSpc>
            </a:pPr>
            <a:r>
              <a:rPr lang="en-US" altLang="zh-CN" sz="3600" b="1" dirty="0" smtClean="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不要彼此说谎，因你们已经脱去旧人和旧人的行为，</a:t>
            </a:r>
          </a:p>
          <a:p>
            <a:pPr algn="l">
              <a:lnSpc>
                <a:spcPct val="114000"/>
              </a:lnSpc>
            </a:pPr>
            <a:r>
              <a:rPr lang="en-US" altLang="zh-CN" sz="3600" b="1" dirty="0">
                <a:solidFill>
                  <a:schemeClr val="bg1"/>
                </a:solidFill>
                <a:ea typeface="微软雅黑" panose="020B0503020204020204" pitchFamily="34" charset="-122"/>
              </a:rPr>
              <a:t>Do not lie to one another, since you have put off the old man with his deeds,</a:t>
            </a:r>
          </a:p>
          <a:p>
            <a:pPr algn="l">
              <a:lnSpc>
                <a:spcPct val="114000"/>
              </a:lnSpc>
            </a:pPr>
            <a:r>
              <a:rPr lang="en-US" altLang="zh-CN" sz="3600" b="1" dirty="0">
                <a:solidFill>
                  <a:schemeClr val="bg1"/>
                </a:solidFill>
                <a:ea typeface="微软雅黑" panose="020B0503020204020204" pitchFamily="34" charset="-122"/>
              </a:rPr>
              <a:t>10 </a:t>
            </a:r>
            <a:r>
              <a:rPr lang="zh-CN" altLang="en-US" sz="3600" b="1" dirty="0">
                <a:solidFill>
                  <a:schemeClr val="bg1"/>
                </a:solidFill>
                <a:ea typeface="微软雅黑" panose="020B0503020204020204" pitchFamily="34" charset="-122"/>
              </a:rPr>
              <a:t>穿上了新人，这新人在知识上渐渐更新，正如造他主的形像。</a:t>
            </a:r>
          </a:p>
          <a:p>
            <a:pPr algn="l">
              <a:lnSpc>
                <a:spcPct val="114000"/>
              </a:lnSpc>
            </a:pPr>
            <a:r>
              <a:rPr lang="en-US" altLang="zh-CN" sz="3600" b="1" dirty="0">
                <a:solidFill>
                  <a:schemeClr val="bg1"/>
                </a:solidFill>
                <a:ea typeface="微软雅黑" panose="020B0503020204020204" pitchFamily="34" charset="-122"/>
              </a:rPr>
              <a:t>and have put on the new man who is renewed in knowledge according to the image of Him who created him,</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4828057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15:1-8, 11】</a:t>
            </a:r>
          </a:p>
          <a:p>
            <a:pPr algn="l">
              <a:lnSpc>
                <a:spcPct val="114000"/>
              </a:lnSpc>
            </a:pPr>
            <a:r>
              <a:rPr lang="en-US" altLang="zh-CN" sz="3600" b="1" dirty="0">
                <a:solidFill>
                  <a:schemeClr val="bg1"/>
                </a:solidFill>
                <a:ea typeface="微软雅黑" panose="020B0503020204020204" pitchFamily="34" charset="-122"/>
              </a:rPr>
              <a:t>6 </a:t>
            </a:r>
            <a:r>
              <a:rPr lang="zh-CN" altLang="en-US" sz="3600" b="1" dirty="0">
                <a:solidFill>
                  <a:schemeClr val="bg1"/>
                </a:solidFill>
                <a:ea typeface="微软雅黑" panose="020B0503020204020204" pitchFamily="34" charset="-122"/>
              </a:rPr>
              <a:t>后来一时显给五百多弟兄看，其中一大半到如今还在，却也有已经睡了的。</a:t>
            </a:r>
          </a:p>
          <a:p>
            <a:pPr algn="l">
              <a:lnSpc>
                <a:spcPct val="114000"/>
              </a:lnSpc>
            </a:pPr>
            <a:r>
              <a:rPr lang="en-US" altLang="zh-CN" sz="3600" b="1" dirty="0">
                <a:solidFill>
                  <a:schemeClr val="bg1"/>
                </a:solidFill>
                <a:ea typeface="微软雅黑" panose="020B0503020204020204" pitchFamily="34" charset="-122"/>
              </a:rPr>
              <a:t>After that He was seen by over five hundred brethren at once, of whom the greater part remain to the present, but some have fallen asleep.</a:t>
            </a:r>
          </a:p>
          <a:p>
            <a:pPr algn="l">
              <a:lnSpc>
                <a:spcPct val="114000"/>
              </a:lnSpc>
            </a:pPr>
            <a:r>
              <a:rPr lang="en-US" altLang="zh-CN" sz="3600" b="1" dirty="0">
                <a:solidFill>
                  <a:schemeClr val="bg1"/>
                </a:solidFill>
                <a:ea typeface="微软雅黑" panose="020B0503020204020204" pitchFamily="34" charset="-122"/>
              </a:rPr>
              <a:t>7 </a:t>
            </a:r>
            <a:r>
              <a:rPr lang="zh-CN" altLang="en-US" sz="3600" b="1" dirty="0">
                <a:solidFill>
                  <a:schemeClr val="bg1"/>
                </a:solidFill>
                <a:ea typeface="微软雅黑" panose="020B0503020204020204" pitchFamily="34" charset="-122"/>
              </a:rPr>
              <a:t>以后显给雅各看，再显给众使徒看，</a:t>
            </a:r>
          </a:p>
          <a:p>
            <a:pPr algn="l">
              <a:lnSpc>
                <a:spcPct val="114000"/>
              </a:lnSpc>
            </a:pPr>
            <a:r>
              <a:rPr lang="en-US" altLang="zh-CN" sz="3600" b="1" dirty="0">
                <a:solidFill>
                  <a:schemeClr val="bg1"/>
                </a:solidFill>
                <a:ea typeface="微软雅黑" panose="020B0503020204020204" pitchFamily="34" charset="-122"/>
              </a:rPr>
              <a:t>After that He was seen by James, then by all the apostles.</a:t>
            </a:r>
          </a:p>
        </p:txBody>
      </p:sp>
    </p:spTree>
    <p:extLst>
      <p:ext uri="{BB962C8B-B14F-4D97-AF65-F5344CB8AC3E}">
        <p14:creationId xmlns:p14="http://schemas.microsoft.com/office/powerpoint/2010/main" val="34633493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15:1-8, 11】</a:t>
            </a:r>
          </a:p>
          <a:p>
            <a:pPr algn="l">
              <a:lnSpc>
                <a:spcPct val="114000"/>
              </a:lnSpc>
            </a:pPr>
            <a:r>
              <a:rPr lang="en-US" altLang="zh-CN" sz="3600" b="1" dirty="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末了，也显给我看。我如同未到产期而生的人一般。</a:t>
            </a:r>
          </a:p>
          <a:p>
            <a:pPr algn="l">
              <a:lnSpc>
                <a:spcPct val="114000"/>
              </a:lnSpc>
            </a:pPr>
            <a:r>
              <a:rPr lang="en-US" altLang="zh-CN" sz="3600" b="1" dirty="0">
                <a:solidFill>
                  <a:schemeClr val="bg1"/>
                </a:solidFill>
                <a:ea typeface="微软雅黑" panose="020B0503020204020204" pitchFamily="34" charset="-122"/>
              </a:rPr>
              <a:t>Then last of all He was seen by me also, as by one born out of due time.</a:t>
            </a:r>
          </a:p>
          <a:p>
            <a:pPr algn="l">
              <a:lnSpc>
                <a:spcPct val="114000"/>
              </a:lnSpc>
            </a:pPr>
            <a:r>
              <a:rPr lang="en-US" altLang="zh-CN" sz="3600" b="1" dirty="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11 </a:t>
            </a:r>
            <a:r>
              <a:rPr lang="zh-CN" altLang="en-US" sz="3600" b="1" dirty="0">
                <a:solidFill>
                  <a:schemeClr val="bg1"/>
                </a:solidFill>
                <a:ea typeface="微软雅黑" panose="020B0503020204020204" pitchFamily="34" charset="-122"/>
              </a:rPr>
              <a:t>不拘是我，是众使徒，我们如此传，你们也如此信了。</a:t>
            </a:r>
          </a:p>
          <a:p>
            <a:pPr algn="l">
              <a:lnSpc>
                <a:spcPct val="114000"/>
              </a:lnSpc>
            </a:pPr>
            <a:r>
              <a:rPr lang="en-US" altLang="zh-CN" sz="3600" b="1" dirty="0">
                <a:solidFill>
                  <a:schemeClr val="bg1"/>
                </a:solidFill>
                <a:ea typeface="微软雅黑" panose="020B0503020204020204" pitchFamily="34" charset="-122"/>
              </a:rPr>
              <a:t>Therefore, whether it was I or they, so we preach and so you believed.</a:t>
            </a:r>
          </a:p>
        </p:txBody>
      </p:sp>
    </p:spTree>
    <p:extLst>
      <p:ext uri="{BB962C8B-B14F-4D97-AF65-F5344CB8AC3E}">
        <p14:creationId xmlns:p14="http://schemas.microsoft.com/office/powerpoint/2010/main" val="34646692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15:14-23】</a:t>
            </a:r>
          </a:p>
          <a:p>
            <a:pPr algn="l">
              <a:lnSpc>
                <a:spcPct val="114000"/>
              </a:lnSpc>
            </a:pPr>
            <a:r>
              <a:rPr lang="en-US" altLang="zh-CN" sz="3600" b="1" dirty="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若基督没有复活，我们所传的便是枉然，你们所信的也是枉然，</a:t>
            </a:r>
          </a:p>
          <a:p>
            <a:pPr algn="l">
              <a:lnSpc>
                <a:spcPct val="114000"/>
              </a:lnSpc>
            </a:pPr>
            <a:r>
              <a:rPr lang="en-US" altLang="zh-CN" sz="3600" b="1" dirty="0">
                <a:solidFill>
                  <a:schemeClr val="bg1"/>
                </a:solidFill>
                <a:ea typeface="微软雅黑" panose="020B0503020204020204" pitchFamily="34" charset="-122"/>
              </a:rPr>
              <a:t>And if Christ is not risen, then our preaching is empty and your faith is also empty</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253670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15:14-23】</a:t>
            </a:r>
          </a:p>
          <a:p>
            <a:pPr algn="l">
              <a:lnSpc>
                <a:spcPct val="114000"/>
              </a:lnSpc>
            </a:pPr>
            <a:r>
              <a:rPr lang="en-US" altLang="zh-CN" sz="3600" b="1" dirty="0" smtClean="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并且明显我们是为神妄作见证的，因我们见证神是叫基督复活了。若死人真不复活，神也就没有叫基督复活了。</a:t>
            </a:r>
          </a:p>
          <a:p>
            <a:pPr algn="l">
              <a:lnSpc>
                <a:spcPct val="100000"/>
              </a:lnSpc>
            </a:pPr>
            <a:r>
              <a:rPr lang="en-US" altLang="zh-CN" sz="3600" b="1" dirty="0">
                <a:solidFill>
                  <a:schemeClr val="bg1"/>
                </a:solidFill>
                <a:ea typeface="微软雅黑" panose="020B0503020204020204" pitchFamily="34" charset="-122"/>
              </a:rPr>
              <a:t>Yes, and we are found false witnesses of God, because we have testified of God that He raised up Christ, whom He did not raise up--if in fact the dead do not rise.</a:t>
            </a:r>
          </a:p>
          <a:p>
            <a:pPr algn="l">
              <a:lnSpc>
                <a:spcPct val="114000"/>
              </a:lnSpc>
            </a:pPr>
            <a:r>
              <a:rPr lang="en-US" altLang="zh-CN" sz="3600" b="1" dirty="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因为死人若不复活，基督也就没有复活了。</a:t>
            </a:r>
          </a:p>
          <a:p>
            <a:pPr algn="l">
              <a:lnSpc>
                <a:spcPct val="100000"/>
              </a:lnSpc>
            </a:pPr>
            <a:r>
              <a:rPr lang="en-US" altLang="zh-CN" sz="3600" b="1" dirty="0">
                <a:solidFill>
                  <a:schemeClr val="bg1"/>
                </a:solidFill>
                <a:ea typeface="微软雅黑" panose="020B0503020204020204" pitchFamily="34" charset="-122"/>
              </a:rPr>
              <a:t>For if the dead do not rise, then Christ is not risen</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74903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15:14-23】</a:t>
            </a:r>
          </a:p>
          <a:p>
            <a:pPr algn="l">
              <a:lnSpc>
                <a:spcPct val="114000"/>
              </a:lnSpc>
            </a:pPr>
            <a:r>
              <a:rPr lang="en-US" altLang="zh-CN" sz="3600" b="1" dirty="0" smtClean="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基督若没有复活，你们的信便是徒然，你们仍在罪里，</a:t>
            </a:r>
          </a:p>
          <a:p>
            <a:pPr algn="l">
              <a:lnSpc>
                <a:spcPct val="114000"/>
              </a:lnSpc>
            </a:pPr>
            <a:r>
              <a:rPr lang="en-US" altLang="zh-CN" sz="3600" b="1" dirty="0">
                <a:solidFill>
                  <a:schemeClr val="bg1"/>
                </a:solidFill>
                <a:ea typeface="微软雅黑" panose="020B0503020204020204" pitchFamily="34" charset="-122"/>
              </a:rPr>
              <a:t>And if Christ is not risen, your faith is futile; you are still in your sins!</a:t>
            </a:r>
          </a:p>
          <a:p>
            <a:pPr algn="l">
              <a:lnSpc>
                <a:spcPct val="114000"/>
              </a:lnSpc>
            </a:pPr>
            <a:r>
              <a:rPr lang="en-US" altLang="zh-CN" sz="3600" b="1" dirty="0">
                <a:solidFill>
                  <a:schemeClr val="bg1"/>
                </a:solidFill>
                <a:ea typeface="微软雅黑" panose="020B0503020204020204" pitchFamily="34" charset="-122"/>
              </a:rPr>
              <a:t>18 </a:t>
            </a:r>
            <a:r>
              <a:rPr lang="zh-CN" altLang="en-US" sz="3600" b="1" dirty="0">
                <a:solidFill>
                  <a:schemeClr val="bg1"/>
                </a:solidFill>
                <a:ea typeface="微软雅黑" panose="020B0503020204020204" pitchFamily="34" charset="-122"/>
              </a:rPr>
              <a:t>就是在基督里睡了的人也灭亡了。</a:t>
            </a:r>
          </a:p>
          <a:p>
            <a:pPr algn="l">
              <a:lnSpc>
                <a:spcPct val="114000"/>
              </a:lnSpc>
            </a:pPr>
            <a:r>
              <a:rPr lang="en-US" altLang="zh-CN" sz="3600" b="1" dirty="0">
                <a:solidFill>
                  <a:schemeClr val="bg1"/>
                </a:solidFill>
                <a:ea typeface="微软雅黑" panose="020B0503020204020204" pitchFamily="34" charset="-122"/>
              </a:rPr>
              <a:t>Then also those who have fallen asleep in Christ have perished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0615245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哥林多前书 </a:t>
            </a:r>
            <a:r>
              <a:rPr lang="en-US" altLang="zh-CN" sz="3600" b="1" u="sng" dirty="0">
                <a:solidFill>
                  <a:schemeClr val="bg1"/>
                </a:solidFill>
                <a:ea typeface="微软雅黑" panose="020B0503020204020204" pitchFamily="34" charset="-122"/>
              </a:rPr>
              <a:t>1 Corinthians 15:14-23】</a:t>
            </a:r>
          </a:p>
          <a:p>
            <a:pPr algn="l">
              <a:lnSpc>
                <a:spcPct val="114000"/>
              </a:lnSpc>
            </a:pPr>
            <a:r>
              <a:rPr lang="en-US" altLang="zh-CN" sz="3600" b="1" dirty="0" smtClean="0">
                <a:solidFill>
                  <a:schemeClr val="bg1"/>
                </a:solidFill>
                <a:ea typeface="微软雅黑" panose="020B0503020204020204" pitchFamily="34" charset="-122"/>
              </a:rPr>
              <a:t>19 </a:t>
            </a:r>
            <a:r>
              <a:rPr lang="zh-CN" altLang="en-US" sz="3600" b="1" dirty="0">
                <a:solidFill>
                  <a:schemeClr val="bg1"/>
                </a:solidFill>
                <a:ea typeface="微软雅黑" panose="020B0503020204020204" pitchFamily="34" charset="-122"/>
              </a:rPr>
              <a:t>我们若靠基督只在今生有指望，就算比众人更可怜。</a:t>
            </a:r>
          </a:p>
          <a:p>
            <a:pPr algn="l">
              <a:lnSpc>
                <a:spcPct val="114000"/>
              </a:lnSpc>
            </a:pPr>
            <a:r>
              <a:rPr lang="en-US" altLang="zh-CN" sz="3600" b="1" dirty="0">
                <a:solidFill>
                  <a:schemeClr val="bg1"/>
                </a:solidFill>
                <a:ea typeface="微软雅黑" panose="020B0503020204020204" pitchFamily="34" charset="-122"/>
              </a:rPr>
              <a:t>If in this life only we have hope in Christ, we are of all men the most pitiable.</a:t>
            </a:r>
          </a:p>
          <a:p>
            <a:pPr algn="l">
              <a:lnSpc>
                <a:spcPct val="114000"/>
              </a:lnSpc>
            </a:pPr>
            <a:r>
              <a:rPr lang="en-US" altLang="zh-CN" sz="3600" b="1" dirty="0">
                <a:solidFill>
                  <a:schemeClr val="bg1"/>
                </a:solidFill>
                <a:ea typeface="微软雅黑" panose="020B0503020204020204" pitchFamily="34" charset="-122"/>
              </a:rPr>
              <a:t>20 </a:t>
            </a:r>
            <a:r>
              <a:rPr lang="zh-CN" altLang="en-US" sz="3600" b="1" dirty="0">
                <a:solidFill>
                  <a:schemeClr val="bg1"/>
                </a:solidFill>
                <a:ea typeface="微软雅黑" panose="020B0503020204020204" pitchFamily="34" charset="-122"/>
              </a:rPr>
              <a:t>但基督已经从死里复活，成为睡了之人初熟的果子。</a:t>
            </a:r>
          </a:p>
          <a:p>
            <a:pPr algn="l">
              <a:lnSpc>
                <a:spcPct val="114000"/>
              </a:lnSpc>
            </a:pPr>
            <a:r>
              <a:rPr lang="en-US" altLang="zh-CN" sz="3600" b="1" dirty="0">
                <a:solidFill>
                  <a:schemeClr val="bg1"/>
                </a:solidFill>
                <a:ea typeface="微软雅黑" panose="020B0503020204020204" pitchFamily="34" charset="-122"/>
              </a:rPr>
              <a:t>But now Christ is risen from the dead, and has become the </a:t>
            </a:r>
            <a:r>
              <a:rPr lang="en-US" altLang="zh-CN" sz="3600" b="1" dirty="0" err="1">
                <a:solidFill>
                  <a:schemeClr val="bg1"/>
                </a:solidFill>
                <a:ea typeface="微软雅黑" panose="020B0503020204020204" pitchFamily="34" charset="-122"/>
              </a:rPr>
              <a:t>firstfruits</a:t>
            </a:r>
            <a:r>
              <a:rPr lang="en-US" altLang="zh-CN" sz="3600" b="1" dirty="0">
                <a:solidFill>
                  <a:schemeClr val="bg1"/>
                </a:solidFill>
                <a:ea typeface="微软雅黑" panose="020B0503020204020204" pitchFamily="34" charset="-122"/>
              </a:rPr>
              <a:t> of those who have fallen asleep</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2569448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1125</TotalTime>
  <Words>2295</Words>
  <Application>Microsoft Office PowerPoint</Application>
  <PresentationFormat>全屏显示(4:3)</PresentationFormat>
  <Paragraphs>147</Paragraphs>
  <Slides>38</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38</vt:i4>
      </vt:variant>
    </vt:vector>
  </HeadingPairs>
  <TitlesOfParts>
    <vt:vector size="44"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248</cp:revision>
  <dcterms:created xsi:type="dcterms:W3CDTF">2018-02-16T18:09:56Z</dcterms:created>
  <dcterms:modified xsi:type="dcterms:W3CDTF">2019-04-20T17:27:33Z</dcterms:modified>
</cp:coreProperties>
</file>