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077" r:id="rId2"/>
    <p:sldId id="1288" r:id="rId3"/>
    <p:sldId id="1289" r:id="rId4"/>
    <p:sldId id="1290" r:id="rId5"/>
    <p:sldId id="1291" r:id="rId6"/>
    <p:sldId id="1292" r:id="rId7"/>
    <p:sldId id="1293" r:id="rId8"/>
    <p:sldId id="1294" r:id="rId9"/>
    <p:sldId id="1295" r:id="rId10"/>
    <p:sldId id="1298" r:id="rId11"/>
    <p:sldId id="1299" r:id="rId12"/>
    <p:sldId id="1296" r:id="rId13"/>
    <p:sldId id="1297" r:id="rId14"/>
    <p:sldId id="1279" r:id="rId15"/>
    <p:sldId id="1280" r:id="rId16"/>
    <p:sldId id="1281" r:id="rId17"/>
    <p:sldId id="1282" r:id="rId18"/>
    <p:sldId id="1285" r:id="rId19"/>
    <p:sldId id="1286" r:id="rId20"/>
    <p:sldId id="1283" r:id="rId21"/>
    <p:sldId id="1284" r:id="rId22"/>
    <p:sldId id="1300" r:id="rId23"/>
    <p:sldId id="1226" r:id="rId24"/>
    <p:sldId id="1301" r:id="rId2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61" d="100"/>
          <a:sy n="61" d="100"/>
        </p:scale>
        <p:origin x="91" y="14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2019/4/13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2019/4/13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2019/4/13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2019/4/13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2019/4/13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2019/4/13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2019/4/13</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2019/4/13</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2019/4/13</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2019/4/13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2019/4/13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2019/4/13</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25:1-13】</a:t>
            </a:r>
          </a:p>
          <a:p>
            <a:pPr algn="l">
              <a:lnSpc>
                <a:spcPct val="114000"/>
              </a:lnSpc>
            </a:pPr>
            <a:r>
              <a:rPr lang="en-US" altLang="zh-CN" sz="3600" b="1" dirty="0">
                <a:solidFill>
                  <a:schemeClr val="bg1"/>
                </a:solidFill>
                <a:ea typeface="微软雅黑" panose="020B0503020204020204" pitchFamily="34" charset="-122"/>
              </a:rPr>
              <a:t>1 “</a:t>
            </a:r>
            <a:r>
              <a:rPr lang="zh-CN" altLang="en-US" sz="3600" b="1" dirty="0">
                <a:solidFill>
                  <a:schemeClr val="bg1"/>
                </a:solidFill>
                <a:ea typeface="微软雅黑" panose="020B0503020204020204" pitchFamily="34" charset="-122"/>
              </a:rPr>
              <a:t>那时，天国好比十个童女拿着灯，出去迎接新郎。</a:t>
            </a:r>
          </a:p>
          <a:p>
            <a:pPr algn="l">
              <a:lnSpc>
                <a:spcPct val="114000"/>
              </a:lnSpc>
            </a:pPr>
            <a:r>
              <a:rPr lang="en-US" altLang="zh-CN" sz="3600" b="1" dirty="0">
                <a:solidFill>
                  <a:schemeClr val="bg1"/>
                </a:solidFill>
                <a:ea typeface="微软雅黑" panose="020B0503020204020204" pitchFamily="34" charset="-122"/>
              </a:rPr>
              <a:t>"Then the kingdom of heaven shall be likened to ten virgins who took their lamps and went out to meet the bridegroom.</a:t>
            </a:r>
          </a:p>
          <a:p>
            <a:pPr algn="l">
              <a:lnSpc>
                <a:spcPct val="114000"/>
              </a:lnSpc>
            </a:pPr>
            <a:r>
              <a:rPr lang="en-US" altLang="zh-CN" sz="3600" b="1" dirty="0">
                <a:solidFill>
                  <a:schemeClr val="bg1"/>
                </a:solidFill>
                <a:ea typeface="微软雅黑" panose="020B0503020204020204" pitchFamily="34" charset="-122"/>
              </a:rPr>
              <a:t>2 </a:t>
            </a:r>
            <a:r>
              <a:rPr lang="zh-CN" altLang="en-US" sz="3600" b="1" dirty="0">
                <a:solidFill>
                  <a:schemeClr val="bg1"/>
                </a:solidFill>
                <a:ea typeface="微软雅黑" panose="020B0503020204020204" pitchFamily="34" charset="-122"/>
              </a:rPr>
              <a:t>其中有五个是愚拙的，五个是聪明的。</a:t>
            </a:r>
          </a:p>
          <a:p>
            <a:pPr algn="l">
              <a:lnSpc>
                <a:spcPct val="114000"/>
              </a:lnSpc>
            </a:pPr>
            <a:r>
              <a:rPr lang="en-US" altLang="zh-CN" sz="3600" b="1" dirty="0">
                <a:solidFill>
                  <a:schemeClr val="bg1"/>
                </a:solidFill>
                <a:ea typeface="微软雅黑" panose="020B0503020204020204" pitchFamily="34" charset="-122"/>
              </a:rPr>
              <a:t>Now five of them were wise, and five were foolish.</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3:7-10】</a:t>
            </a:r>
          </a:p>
          <a:p>
            <a:pPr algn="l">
              <a:lnSpc>
                <a:spcPct val="114000"/>
              </a:lnSpc>
            </a:pPr>
            <a:r>
              <a:rPr lang="en-US" altLang="zh-CN" sz="3600" b="1" dirty="0" smtClean="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不要自己心里说：‘有亚伯拉罕为我们的祖宗。’我告诉你们：　神能从这些石头中给亚伯拉罕兴起子孙来。</a:t>
            </a:r>
          </a:p>
          <a:p>
            <a:pPr algn="l">
              <a:lnSpc>
                <a:spcPct val="114000"/>
              </a:lnSpc>
            </a:pPr>
            <a:r>
              <a:rPr lang="en-US" altLang="zh-CN" sz="3600" b="1" dirty="0">
                <a:solidFill>
                  <a:schemeClr val="bg1"/>
                </a:solidFill>
                <a:ea typeface="微软雅黑" panose="020B0503020204020204" pitchFamily="34" charset="-122"/>
              </a:rPr>
              <a:t>and do not think to say to yourselves, "We have Abraham as our father.' For I say to you that God is able to raise up children to Abraham from these stones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7943974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3:7-10】</a:t>
            </a:r>
          </a:p>
          <a:p>
            <a:pPr algn="l">
              <a:lnSpc>
                <a:spcPct val="114000"/>
              </a:lnSpc>
            </a:pPr>
            <a:r>
              <a:rPr lang="en-US" altLang="zh-CN" sz="3600" b="1" dirty="0" smtClean="0">
                <a:solidFill>
                  <a:schemeClr val="bg1"/>
                </a:solidFill>
                <a:ea typeface="微软雅黑" panose="020B0503020204020204" pitchFamily="34" charset="-122"/>
              </a:rPr>
              <a:t>10 </a:t>
            </a:r>
            <a:r>
              <a:rPr lang="zh-CN" altLang="en-US" sz="3600" b="1" dirty="0" smtClean="0">
                <a:solidFill>
                  <a:schemeClr val="bg1"/>
                </a:solidFill>
                <a:ea typeface="微软雅黑" panose="020B0503020204020204" pitchFamily="34" charset="-122"/>
              </a:rPr>
              <a:t>现在斧子已经放在树根上，凡不结好果子的树，就砍下来丢在火里。</a:t>
            </a:r>
          </a:p>
          <a:p>
            <a:pPr algn="l">
              <a:lnSpc>
                <a:spcPct val="114000"/>
              </a:lnSpc>
            </a:pPr>
            <a:r>
              <a:rPr lang="en-US" altLang="zh-CN" sz="3600" b="1" dirty="0" smtClean="0">
                <a:solidFill>
                  <a:schemeClr val="bg1"/>
                </a:solidFill>
                <a:ea typeface="微软雅黑" panose="020B0503020204020204" pitchFamily="34" charset="-122"/>
              </a:rPr>
              <a:t>And even now the ax is laid to the root of the trees. Therefore every tree which does not bear good fruit is cut down and thrown into the fire.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1758840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罗马书 </a:t>
            </a:r>
            <a:r>
              <a:rPr lang="en-US" altLang="zh-CN" sz="3600" b="1" u="sng" dirty="0">
                <a:solidFill>
                  <a:schemeClr val="bg1"/>
                </a:solidFill>
                <a:ea typeface="微软雅黑" panose="020B0503020204020204" pitchFamily="34" charset="-122"/>
              </a:rPr>
              <a:t>Romans 14:12</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这样</a:t>
            </a:r>
            <a:r>
              <a:rPr lang="zh-CN" altLang="en-US" sz="3600" b="1" dirty="0">
                <a:solidFill>
                  <a:schemeClr val="bg1"/>
                </a:solidFill>
                <a:ea typeface="微软雅黑" panose="020B0503020204020204" pitchFamily="34" charset="-122"/>
              </a:rPr>
              <a:t>看来，我们各人必要将自己的事在　神面前说明。</a:t>
            </a:r>
          </a:p>
          <a:p>
            <a:pPr algn="l">
              <a:lnSpc>
                <a:spcPct val="114000"/>
              </a:lnSpc>
            </a:pPr>
            <a:r>
              <a:rPr lang="en-US" altLang="zh-CN" sz="3600" b="1" dirty="0">
                <a:solidFill>
                  <a:schemeClr val="bg1"/>
                </a:solidFill>
                <a:ea typeface="微软雅黑" panose="020B0503020204020204" pitchFamily="34" charset="-122"/>
              </a:rPr>
              <a:t>So then each of us shall give account of himself to God.</a:t>
            </a:r>
          </a:p>
        </p:txBody>
      </p:sp>
    </p:spTree>
    <p:extLst>
      <p:ext uri="{BB962C8B-B14F-4D97-AF65-F5344CB8AC3E}">
        <p14:creationId xmlns:p14="http://schemas.microsoft.com/office/powerpoint/2010/main" val="10055837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使徒行传 </a:t>
            </a:r>
            <a:r>
              <a:rPr lang="en-US" altLang="zh-CN" sz="3600" b="1" u="sng" dirty="0">
                <a:solidFill>
                  <a:schemeClr val="bg1"/>
                </a:solidFill>
                <a:ea typeface="微软雅黑" panose="020B0503020204020204" pitchFamily="34" charset="-122"/>
              </a:rPr>
              <a:t>Acts 16</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31</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当</a:t>
            </a:r>
            <a:r>
              <a:rPr lang="zh-CN" altLang="en-US" sz="3600" b="1" dirty="0">
                <a:solidFill>
                  <a:schemeClr val="bg1"/>
                </a:solidFill>
                <a:ea typeface="微软雅黑" panose="020B0503020204020204" pitchFamily="34" charset="-122"/>
              </a:rPr>
              <a:t>信主耶稣，你和你一家都必得救。</a:t>
            </a:r>
          </a:p>
          <a:p>
            <a:pPr algn="l">
              <a:lnSpc>
                <a:spcPct val="114000"/>
              </a:lnSpc>
            </a:pPr>
            <a:r>
              <a:rPr lang="en-US" altLang="zh-CN" sz="3600" b="1" dirty="0">
                <a:solidFill>
                  <a:schemeClr val="bg1"/>
                </a:solidFill>
                <a:ea typeface="微软雅黑" panose="020B0503020204020204" pitchFamily="34" charset="-122"/>
              </a:rPr>
              <a:t>"Believe on the Lord Jesus Christ, and you will be saved, you and your household."</a:t>
            </a:r>
          </a:p>
        </p:txBody>
      </p:sp>
    </p:spTree>
    <p:extLst>
      <p:ext uri="{BB962C8B-B14F-4D97-AF65-F5344CB8AC3E}">
        <p14:creationId xmlns:p14="http://schemas.microsoft.com/office/powerpoint/2010/main" val="30847890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约翰一书 </a:t>
            </a:r>
            <a:r>
              <a:rPr lang="en-US" altLang="zh-CN" sz="3600" b="1" u="sng" dirty="0">
                <a:solidFill>
                  <a:schemeClr val="bg1"/>
                </a:solidFill>
                <a:ea typeface="微软雅黑" panose="020B0503020204020204" pitchFamily="34" charset="-122"/>
              </a:rPr>
              <a:t>1 John 3</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凡</a:t>
            </a:r>
            <a:r>
              <a:rPr lang="zh-CN" altLang="en-US" sz="3600" b="1" dirty="0">
                <a:solidFill>
                  <a:schemeClr val="bg1"/>
                </a:solidFill>
                <a:ea typeface="微软雅黑" panose="020B0503020204020204" pitchFamily="34" charset="-122"/>
              </a:rPr>
              <a:t>向祂有这指望的，就洁净自己，像祂洁净一样。</a:t>
            </a:r>
          </a:p>
          <a:p>
            <a:pPr algn="l">
              <a:lnSpc>
                <a:spcPct val="114000"/>
              </a:lnSpc>
            </a:pPr>
            <a:r>
              <a:rPr lang="en-US" altLang="zh-CN" sz="3600" b="1" dirty="0">
                <a:solidFill>
                  <a:schemeClr val="bg1"/>
                </a:solidFill>
                <a:ea typeface="微软雅黑" panose="020B0503020204020204" pitchFamily="34" charset="-122"/>
              </a:rPr>
              <a:t>And everyone who has this hope in Him purifies himself, just as He is pure.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064023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 5</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新郎</a:t>
            </a:r>
            <a:r>
              <a:rPr lang="zh-CN" altLang="en-US" sz="3600" b="1" dirty="0">
                <a:solidFill>
                  <a:schemeClr val="bg1"/>
                </a:solidFill>
                <a:ea typeface="微软雅黑" panose="020B0503020204020204" pitchFamily="34" charset="-122"/>
              </a:rPr>
              <a:t>迟延的时候，她们都打盹、睡着了。</a:t>
            </a:r>
          </a:p>
          <a:p>
            <a:pPr algn="l">
              <a:lnSpc>
                <a:spcPct val="114000"/>
              </a:lnSpc>
            </a:pPr>
            <a:r>
              <a:rPr lang="en-US" altLang="zh-CN" sz="3600" b="1" dirty="0">
                <a:solidFill>
                  <a:schemeClr val="bg1"/>
                </a:solidFill>
                <a:ea typeface="微软雅黑" panose="020B0503020204020204" pitchFamily="34" charset="-122"/>
              </a:rPr>
              <a:t>But while the bridegroom was delayed, they all slumbered and slept</a:t>
            </a:r>
            <a:r>
              <a:rPr lang="en-US" altLang="zh-CN" sz="3600" b="1" dirty="0" smtClean="0">
                <a:solidFill>
                  <a:schemeClr val="bg1"/>
                </a:solidFill>
                <a:ea typeface="微软雅黑" panose="020B0503020204020204" pitchFamily="34" charset="-122"/>
              </a:rPr>
              <a:t>.</a:t>
            </a:r>
          </a:p>
          <a:p>
            <a:pPr algn="l">
              <a:lnSpc>
                <a:spcPct val="114000"/>
              </a:lnSpc>
            </a:pPr>
            <a:endParaRPr lang="en-US" altLang="zh-CN" sz="3600" b="1" u="sng" dirty="0">
              <a:solidFill>
                <a:schemeClr val="bg1"/>
              </a:solidFill>
              <a:ea typeface="微软雅黑" panose="020B0503020204020204" pitchFamily="34" charset="-122"/>
            </a:endParaRPr>
          </a:p>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11:30</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因为</a:t>
            </a:r>
            <a:r>
              <a:rPr lang="zh-CN" altLang="en-US" sz="3600" b="1" dirty="0">
                <a:solidFill>
                  <a:schemeClr val="bg1"/>
                </a:solidFill>
                <a:ea typeface="微软雅黑" panose="020B0503020204020204" pitchFamily="34" charset="-122"/>
              </a:rPr>
              <a:t>我的轭是容易的，我的担子是轻省的。” </a:t>
            </a:r>
          </a:p>
          <a:p>
            <a:pPr algn="l">
              <a:lnSpc>
                <a:spcPct val="114000"/>
              </a:lnSpc>
            </a:pPr>
            <a:r>
              <a:rPr lang="en-US" altLang="zh-CN" sz="3600" b="1" dirty="0">
                <a:solidFill>
                  <a:schemeClr val="bg1"/>
                </a:solidFill>
                <a:ea typeface="微软雅黑" panose="020B0503020204020204" pitchFamily="34" charset="-122"/>
              </a:rPr>
              <a:t>For My yoke is easy and My burden is light."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4198741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17:10】 </a:t>
            </a:r>
          </a:p>
          <a:p>
            <a:pPr algn="l">
              <a:lnSpc>
                <a:spcPct val="114000"/>
              </a:lnSpc>
            </a:pPr>
            <a:r>
              <a:rPr lang="zh-CN" altLang="en-US" sz="3600" b="1" dirty="0">
                <a:solidFill>
                  <a:schemeClr val="bg1"/>
                </a:solidFill>
                <a:ea typeface="微软雅黑" panose="020B0503020204020204" pitchFamily="34" charset="-122"/>
              </a:rPr>
              <a:t>这样，你们作完了一切所吩咐的，只当说</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我们是无用的仆人，所作的本是我们应分作的。’”</a:t>
            </a:r>
          </a:p>
          <a:p>
            <a:pPr algn="l">
              <a:lnSpc>
                <a:spcPct val="114000"/>
              </a:lnSpc>
            </a:pPr>
            <a:r>
              <a:rPr lang="en-US" altLang="zh-CN" sz="3600" b="1" dirty="0">
                <a:solidFill>
                  <a:schemeClr val="bg1"/>
                </a:solidFill>
                <a:ea typeface="微软雅黑" panose="020B0503020204020204" pitchFamily="34" charset="-122"/>
              </a:rPr>
              <a:t>So likewise you, when you have done all those things which you are commanded, say, "We are unprofitable servants. We have done what was our duty to do."'</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9718253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16:21-23】</a:t>
            </a:r>
          </a:p>
          <a:p>
            <a:pPr algn="l">
              <a:lnSpc>
                <a:spcPct val="114000"/>
              </a:lnSpc>
            </a:pPr>
            <a:r>
              <a:rPr lang="en-US" altLang="zh-CN" sz="3600" b="1" dirty="0">
                <a:solidFill>
                  <a:schemeClr val="bg1"/>
                </a:solidFill>
                <a:ea typeface="微软雅黑" panose="020B0503020204020204" pitchFamily="34" charset="-122"/>
              </a:rPr>
              <a:t>21 </a:t>
            </a:r>
            <a:r>
              <a:rPr lang="zh-CN" altLang="en-US" sz="3600" b="1" dirty="0">
                <a:solidFill>
                  <a:schemeClr val="bg1"/>
                </a:solidFill>
                <a:ea typeface="微软雅黑" panose="020B0503020204020204" pitchFamily="34" charset="-122"/>
              </a:rPr>
              <a:t>从此，耶稣才指示门徒，他必须上耶路撒冷去，受长老、祭司长、文士许多的苦，并且被杀，第三日复活。</a:t>
            </a:r>
          </a:p>
          <a:p>
            <a:pPr algn="l">
              <a:lnSpc>
                <a:spcPct val="114000"/>
              </a:lnSpc>
            </a:pPr>
            <a:r>
              <a:rPr lang="en-US" altLang="zh-CN" sz="3600" b="1" dirty="0">
                <a:solidFill>
                  <a:schemeClr val="bg1"/>
                </a:solidFill>
                <a:ea typeface="微软雅黑" panose="020B0503020204020204" pitchFamily="34" charset="-122"/>
              </a:rPr>
              <a:t>From that time Jesus began to show to His disciples that He must go to Jerusalem, and suffer many things from the elders and chief priests and scribes, and be killed, and be raised the third day</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4779002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3:18】</a:t>
            </a:r>
          </a:p>
          <a:p>
            <a:pPr algn="l">
              <a:lnSpc>
                <a:spcPct val="114000"/>
              </a:lnSpc>
            </a:pPr>
            <a:r>
              <a:rPr lang="zh-CN" altLang="en-US" sz="3600" b="1" dirty="0">
                <a:solidFill>
                  <a:schemeClr val="bg1"/>
                </a:solidFill>
                <a:ea typeface="微软雅黑" panose="020B0503020204020204" pitchFamily="34" charset="-122"/>
              </a:rPr>
              <a:t>我劝你向我买火炼的金子，叫你富足；又买白衣穿上，叫你赤身的羞耻不露出来；又买眼药擦你的眼睛，使你能看见。</a:t>
            </a:r>
          </a:p>
          <a:p>
            <a:pPr algn="l">
              <a:lnSpc>
                <a:spcPct val="114000"/>
              </a:lnSpc>
            </a:pPr>
            <a:r>
              <a:rPr lang="en-US" altLang="zh-CN" sz="3600" b="1" dirty="0">
                <a:solidFill>
                  <a:schemeClr val="bg1"/>
                </a:solidFill>
                <a:ea typeface="微软雅黑" panose="020B0503020204020204" pitchFamily="34" charset="-122"/>
              </a:rPr>
              <a:t>I counsel you to buy from Me gold refined in the fire, that you may be rich; and white garments, that you may be clothed, that the shame of your nakedness may not be revealed; and anoint your eyes with eye salve, that you may see.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0768992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彼得前书 </a:t>
            </a:r>
            <a:r>
              <a:rPr lang="en-US" altLang="zh-CN" sz="3600" b="1" u="sng" dirty="0">
                <a:solidFill>
                  <a:schemeClr val="bg1"/>
                </a:solidFill>
                <a:ea typeface="微软雅黑" panose="020B0503020204020204" pitchFamily="34" charset="-122"/>
              </a:rPr>
              <a:t>1 Peter 1:7</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叫</a:t>
            </a:r>
            <a:r>
              <a:rPr lang="zh-CN" altLang="en-US" sz="3600" b="1" dirty="0">
                <a:solidFill>
                  <a:schemeClr val="bg1"/>
                </a:solidFill>
                <a:ea typeface="微软雅黑" panose="020B0503020204020204" pitchFamily="34" charset="-122"/>
              </a:rPr>
              <a:t>你们的信心既被试验，就比那被火试验仍然能坏的金子更显宝贵，可以在耶稣基督显现的时候，得着称赞、荣耀、尊贵。</a:t>
            </a:r>
          </a:p>
          <a:p>
            <a:pPr algn="l">
              <a:lnSpc>
                <a:spcPct val="114000"/>
              </a:lnSpc>
            </a:pPr>
            <a:r>
              <a:rPr lang="en-US" altLang="zh-CN" sz="3600" b="1" dirty="0">
                <a:solidFill>
                  <a:schemeClr val="bg1"/>
                </a:solidFill>
                <a:ea typeface="微软雅黑" panose="020B0503020204020204" pitchFamily="34" charset="-122"/>
              </a:rPr>
              <a:t>that the genuineness of your faith, being much more precious than gold that perishes, though it is tested by fire, may be found to praise, honor, and glory at the revelation of Jesus Christ,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3937226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25:1-13】</a:t>
            </a:r>
          </a:p>
          <a:p>
            <a:pPr algn="l">
              <a:lnSpc>
                <a:spcPct val="114000"/>
              </a:lnSpc>
            </a:pPr>
            <a:r>
              <a:rPr lang="en-US" altLang="zh-CN" sz="3600" b="1" dirty="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愚拙的拿着灯，却不预备油；</a:t>
            </a:r>
          </a:p>
          <a:p>
            <a:pPr algn="l">
              <a:lnSpc>
                <a:spcPct val="114000"/>
              </a:lnSpc>
            </a:pPr>
            <a:r>
              <a:rPr lang="en-US" altLang="zh-CN" sz="3600" b="1" dirty="0">
                <a:solidFill>
                  <a:schemeClr val="bg1"/>
                </a:solidFill>
                <a:ea typeface="微软雅黑" panose="020B0503020204020204" pitchFamily="34" charset="-122"/>
              </a:rPr>
              <a:t>Those who were foolish took their lamps and took no oil with them,</a:t>
            </a:r>
          </a:p>
          <a:p>
            <a:pPr algn="l">
              <a:lnSpc>
                <a:spcPct val="114000"/>
              </a:lnSpc>
            </a:pPr>
            <a:r>
              <a:rPr lang="en-US" altLang="zh-CN" sz="3600" b="1" dirty="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聪明的拿着灯，又预备油在器皿里。</a:t>
            </a:r>
          </a:p>
          <a:p>
            <a:pPr algn="l">
              <a:lnSpc>
                <a:spcPct val="114000"/>
              </a:lnSpc>
            </a:pPr>
            <a:r>
              <a:rPr lang="en-US" altLang="zh-CN" sz="3600" b="1" dirty="0">
                <a:solidFill>
                  <a:schemeClr val="bg1"/>
                </a:solidFill>
                <a:ea typeface="微软雅黑" panose="020B0503020204020204" pitchFamily="34" charset="-122"/>
              </a:rPr>
              <a:t>but the wise took oil in their vessels with their lamps.</a:t>
            </a:r>
          </a:p>
        </p:txBody>
      </p:sp>
    </p:spTree>
    <p:extLst>
      <p:ext uri="{BB962C8B-B14F-4D97-AF65-F5344CB8AC3E}">
        <p14:creationId xmlns:p14="http://schemas.microsoft.com/office/powerpoint/2010/main" val="36543956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11:6a</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人</a:t>
            </a:r>
            <a:r>
              <a:rPr lang="zh-CN" altLang="en-US" sz="3600" b="1" dirty="0">
                <a:solidFill>
                  <a:schemeClr val="bg1"/>
                </a:solidFill>
                <a:ea typeface="微软雅黑" panose="020B0503020204020204" pitchFamily="34" charset="-122"/>
              </a:rPr>
              <a:t>非有信，就不能得神的</a:t>
            </a:r>
            <a:r>
              <a:rPr lang="zh-CN" altLang="en-US" sz="3600" b="1" dirty="0" smtClean="0">
                <a:solidFill>
                  <a:schemeClr val="bg1"/>
                </a:solidFill>
                <a:ea typeface="微软雅黑" panose="020B0503020204020204" pitchFamily="34" charset="-122"/>
              </a:rPr>
              <a:t>喜悦</a:t>
            </a:r>
            <a:r>
              <a:rPr lang="en-US" altLang="zh-CN" sz="3600" b="1" dirty="0" smtClean="0">
                <a:solidFill>
                  <a:schemeClr val="bg1"/>
                </a:solidFill>
                <a:ea typeface="微软雅黑" panose="020B0503020204020204" pitchFamily="34" charset="-122"/>
              </a:rPr>
              <a:t>……</a:t>
            </a:r>
            <a:r>
              <a:rPr lang="zh-CN" altLang="en-US" sz="3600" b="1" dirty="0" smtClean="0">
                <a:solidFill>
                  <a:schemeClr val="bg1"/>
                </a:solidFill>
                <a:ea typeface="微软雅黑" panose="020B0503020204020204" pitchFamily="34" charset="-122"/>
              </a:rPr>
              <a:t> </a:t>
            </a:r>
            <a:endParaRPr lang="en-US" altLang="zh-CN" sz="3600" b="1" dirty="0" smtClean="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But </a:t>
            </a:r>
            <a:r>
              <a:rPr lang="en-US" altLang="zh-CN" sz="3600" b="1" dirty="0">
                <a:solidFill>
                  <a:schemeClr val="bg1"/>
                </a:solidFill>
                <a:ea typeface="微软雅黑" panose="020B0503020204020204" pitchFamily="34" charset="-122"/>
              </a:rPr>
              <a:t>without faith it is impossible to please Him….</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4647605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25:10-12】</a:t>
            </a:r>
          </a:p>
          <a:p>
            <a:pPr algn="l">
              <a:lnSpc>
                <a:spcPct val="114000"/>
              </a:lnSpc>
            </a:pPr>
            <a:r>
              <a:rPr lang="en-US" altLang="zh-CN" sz="3600" b="1" dirty="0">
                <a:solidFill>
                  <a:schemeClr val="bg1"/>
                </a:solidFill>
                <a:ea typeface="微软雅黑" panose="020B0503020204020204" pitchFamily="34" charset="-122"/>
              </a:rPr>
              <a:t>10 </a:t>
            </a:r>
            <a:r>
              <a:rPr lang="zh-CN" altLang="en-US" sz="3600" b="1" dirty="0">
                <a:solidFill>
                  <a:schemeClr val="bg1"/>
                </a:solidFill>
                <a:ea typeface="微软雅黑" panose="020B0503020204020204" pitchFamily="34" charset="-122"/>
              </a:rPr>
              <a:t>她们去买的时候，新郎到了，那预备好了的，同他进去坐席，门就关了。</a:t>
            </a:r>
          </a:p>
          <a:p>
            <a:pPr algn="l">
              <a:lnSpc>
                <a:spcPct val="114000"/>
              </a:lnSpc>
            </a:pPr>
            <a:r>
              <a:rPr lang="en-US" altLang="zh-CN" sz="3600" b="1" dirty="0">
                <a:solidFill>
                  <a:schemeClr val="bg1"/>
                </a:solidFill>
                <a:ea typeface="微软雅黑" panose="020B0503020204020204" pitchFamily="34" charset="-122"/>
              </a:rPr>
              <a:t>And while they went to buy, the bridegroom came, and those who were ready went in with him to the wedding; and the door was shut.</a:t>
            </a:r>
          </a:p>
          <a:p>
            <a:pPr algn="l">
              <a:lnSpc>
                <a:spcPct val="114000"/>
              </a:lnSpc>
            </a:pPr>
            <a:r>
              <a:rPr lang="en-US" altLang="zh-CN" sz="3600" b="1" dirty="0">
                <a:solidFill>
                  <a:schemeClr val="bg1"/>
                </a:solidFill>
                <a:ea typeface="微软雅黑" panose="020B0503020204020204" pitchFamily="34" charset="-122"/>
              </a:rPr>
              <a:t>11 </a:t>
            </a:r>
            <a:r>
              <a:rPr lang="zh-CN" altLang="en-US" sz="3600" b="1" dirty="0">
                <a:solidFill>
                  <a:schemeClr val="bg1"/>
                </a:solidFill>
                <a:ea typeface="微软雅黑" panose="020B0503020204020204" pitchFamily="34" charset="-122"/>
              </a:rPr>
              <a:t>其余的童女随后也来了，说：‘主啊，主啊，给我们开门！’</a:t>
            </a:r>
            <a:r>
              <a:rPr lang="en-US" altLang="zh-CN" sz="3600" b="1" dirty="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Afterward the other virgins came also, saying, "Lord, Lord, open to us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3865108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25:10-12】</a:t>
            </a:r>
          </a:p>
          <a:p>
            <a:pPr algn="l">
              <a:lnSpc>
                <a:spcPct val="114000"/>
              </a:lnSpc>
            </a:pPr>
            <a:r>
              <a:rPr lang="en-US" altLang="zh-CN" sz="3600" b="1" dirty="0" smtClean="0">
                <a:solidFill>
                  <a:schemeClr val="bg1"/>
                </a:solidFill>
                <a:ea typeface="微软雅黑" panose="020B0503020204020204" pitchFamily="34" charset="-122"/>
              </a:rPr>
              <a:t>12 </a:t>
            </a:r>
            <a:r>
              <a:rPr lang="zh-CN" altLang="en-US" sz="3600" b="1" dirty="0">
                <a:solidFill>
                  <a:schemeClr val="bg1"/>
                </a:solidFill>
                <a:ea typeface="微软雅黑" panose="020B0503020204020204" pitchFamily="34" charset="-122"/>
              </a:rPr>
              <a:t>他却回答说：‘我实在告诉你们：我不认识你们。’</a:t>
            </a:r>
          </a:p>
          <a:p>
            <a:pPr algn="l">
              <a:lnSpc>
                <a:spcPct val="114000"/>
              </a:lnSpc>
            </a:pPr>
            <a:r>
              <a:rPr lang="en-US" altLang="zh-CN" sz="3600" b="1" dirty="0">
                <a:solidFill>
                  <a:schemeClr val="bg1"/>
                </a:solidFill>
                <a:ea typeface="微软雅黑" panose="020B0503020204020204" pitchFamily="34" charset="-122"/>
              </a:rPr>
              <a:t>But he answered and said, "Assuredly, I say to you, I do not know you.'</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908921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以赛亚书 </a:t>
            </a:r>
            <a:r>
              <a:rPr lang="en-US" altLang="zh-CN" sz="3600" b="1" u="sng" dirty="0">
                <a:solidFill>
                  <a:schemeClr val="bg1"/>
                </a:solidFill>
                <a:ea typeface="微软雅黑" panose="020B0503020204020204" pitchFamily="34" charset="-122"/>
              </a:rPr>
              <a:t>Isaiah 55:6</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当</a:t>
            </a:r>
            <a:r>
              <a:rPr lang="zh-CN" altLang="en-US" sz="3600" b="1" dirty="0">
                <a:solidFill>
                  <a:schemeClr val="bg1"/>
                </a:solidFill>
                <a:ea typeface="微软雅黑" panose="020B0503020204020204" pitchFamily="34" charset="-122"/>
              </a:rPr>
              <a:t>趁耶和华可寻找的时候寻找祂，相近的时候求告祂。</a:t>
            </a:r>
          </a:p>
          <a:p>
            <a:pPr algn="l">
              <a:lnSpc>
                <a:spcPct val="114000"/>
              </a:lnSpc>
            </a:pPr>
            <a:r>
              <a:rPr lang="en-US" altLang="zh-CN" sz="3600" b="1" dirty="0">
                <a:solidFill>
                  <a:schemeClr val="bg1"/>
                </a:solidFill>
                <a:ea typeface="微软雅黑" panose="020B0503020204020204" pitchFamily="34" charset="-122"/>
              </a:rPr>
              <a:t>Seek the LORD while He may be found, Call upon Him while He is near</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2251010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12:36】</a:t>
            </a:r>
          </a:p>
          <a:p>
            <a:pPr algn="l">
              <a:lnSpc>
                <a:spcPct val="114000"/>
              </a:lnSpc>
            </a:pPr>
            <a:r>
              <a:rPr lang="zh-CN" altLang="en-US" sz="3600" b="1" dirty="0">
                <a:solidFill>
                  <a:schemeClr val="bg1"/>
                </a:solidFill>
                <a:ea typeface="微软雅黑" panose="020B0503020204020204" pitchFamily="34" charset="-122"/>
              </a:rPr>
              <a:t>你们应当趁着有光，信从这光，使你们成为光明之子。”耶稣说了这话，就离开他们，隐藏了。</a:t>
            </a:r>
          </a:p>
          <a:p>
            <a:pPr algn="l">
              <a:lnSpc>
                <a:spcPct val="114000"/>
              </a:lnSpc>
            </a:pPr>
            <a:r>
              <a:rPr lang="en-US" altLang="zh-CN" sz="3600" b="1" dirty="0">
                <a:solidFill>
                  <a:schemeClr val="bg1"/>
                </a:solidFill>
                <a:ea typeface="微软雅黑" panose="020B0503020204020204" pitchFamily="34" charset="-122"/>
              </a:rPr>
              <a:t>While you have the light, believe in the light, that you may become sons of light." These things Jesus spoke, and departed, and was hidden from them.</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9071812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25:1-13】</a:t>
            </a:r>
          </a:p>
          <a:p>
            <a:pPr algn="l">
              <a:lnSpc>
                <a:spcPct val="114000"/>
              </a:lnSpc>
            </a:pPr>
            <a:r>
              <a:rPr lang="en-US" altLang="zh-CN" sz="3600" b="1" dirty="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新郎迟延的时候，她们都打盹、睡着了。</a:t>
            </a:r>
          </a:p>
          <a:p>
            <a:pPr algn="l">
              <a:lnSpc>
                <a:spcPct val="114000"/>
              </a:lnSpc>
            </a:pPr>
            <a:r>
              <a:rPr lang="en-US" altLang="zh-CN" sz="3600" b="1" dirty="0">
                <a:solidFill>
                  <a:schemeClr val="bg1"/>
                </a:solidFill>
                <a:ea typeface="微软雅黑" panose="020B0503020204020204" pitchFamily="34" charset="-122"/>
              </a:rPr>
              <a:t>But while the bridegroom was delayed, they all slumbered and slept.</a:t>
            </a:r>
          </a:p>
          <a:p>
            <a:pPr algn="l">
              <a:lnSpc>
                <a:spcPct val="114000"/>
              </a:lnSpc>
            </a:pPr>
            <a:r>
              <a:rPr lang="en-US" altLang="zh-CN" sz="3600" b="1" dirty="0">
                <a:solidFill>
                  <a:schemeClr val="bg1"/>
                </a:solidFill>
                <a:ea typeface="微软雅黑" panose="020B0503020204020204" pitchFamily="34" charset="-122"/>
              </a:rPr>
              <a:t>6 </a:t>
            </a:r>
            <a:r>
              <a:rPr lang="zh-CN" altLang="en-US" sz="3600" b="1" dirty="0">
                <a:solidFill>
                  <a:schemeClr val="bg1"/>
                </a:solidFill>
                <a:ea typeface="微软雅黑" panose="020B0503020204020204" pitchFamily="34" charset="-122"/>
              </a:rPr>
              <a:t>半夜有人喊着说：‘新郎来了，你们出来迎接他！’</a:t>
            </a:r>
            <a:r>
              <a:rPr lang="en-US" altLang="zh-CN" sz="3600" b="1" dirty="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And at midnight a cry was heard: "Behold, the bridegroom is coming; go out to meet him!'</a:t>
            </a:r>
          </a:p>
        </p:txBody>
      </p:sp>
    </p:spTree>
    <p:extLst>
      <p:ext uri="{BB962C8B-B14F-4D97-AF65-F5344CB8AC3E}">
        <p14:creationId xmlns:p14="http://schemas.microsoft.com/office/powerpoint/2010/main" val="27633432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25:1-13】</a:t>
            </a:r>
          </a:p>
          <a:p>
            <a:pPr algn="l">
              <a:lnSpc>
                <a:spcPct val="114000"/>
              </a:lnSpc>
            </a:pPr>
            <a:r>
              <a:rPr lang="en-US" altLang="zh-CN" sz="3600" b="1" dirty="0">
                <a:solidFill>
                  <a:schemeClr val="bg1"/>
                </a:solidFill>
                <a:ea typeface="微软雅黑" panose="020B0503020204020204" pitchFamily="34" charset="-122"/>
              </a:rPr>
              <a:t>7 </a:t>
            </a:r>
            <a:r>
              <a:rPr lang="zh-CN" altLang="en-US" sz="3600" b="1" dirty="0">
                <a:solidFill>
                  <a:schemeClr val="bg1"/>
                </a:solidFill>
                <a:ea typeface="微软雅黑" panose="020B0503020204020204" pitchFamily="34" charset="-122"/>
              </a:rPr>
              <a:t>那些童女就都起来收拾灯。</a:t>
            </a:r>
          </a:p>
          <a:p>
            <a:pPr algn="l">
              <a:lnSpc>
                <a:spcPct val="114000"/>
              </a:lnSpc>
            </a:pPr>
            <a:r>
              <a:rPr lang="en-US" altLang="zh-CN" sz="3600" b="1" dirty="0">
                <a:solidFill>
                  <a:schemeClr val="bg1"/>
                </a:solidFill>
                <a:ea typeface="微软雅黑" panose="020B0503020204020204" pitchFamily="34" charset="-122"/>
              </a:rPr>
              <a:t>Then all those virgins arose and trimmed their lamps.</a:t>
            </a:r>
          </a:p>
          <a:p>
            <a:pPr algn="l">
              <a:lnSpc>
                <a:spcPct val="114000"/>
              </a:lnSpc>
            </a:pPr>
            <a:r>
              <a:rPr lang="en-US" altLang="zh-CN" sz="3600" b="1" dirty="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愚拙的对聪明的说：‘请分点油给我们，因为我们的灯要灭了。’</a:t>
            </a:r>
          </a:p>
          <a:p>
            <a:pPr algn="l">
              <a:lnSpc>
                <a:spcPct val="114000"/>
              </a:lnSpc>
            </a:pPr>
            <a:r>
              <a:rPr lang="en-US" altLang="zh-CN" sz="3600" b="1" dirty="0">
                <a:solidFill>
                  <a:schemeClr val="bg1"/>
                </a:solidFill>
                <a:ea typeface="微软雅黑" panose="020B0503020204020204" pitchFamily="34" charset="-122"/>
              </a:rPr>
              <a:t>And the foolish said to the wise, "Give us some of your oil, for our lamps are going out.'</a:t>
            </a:r>
          </a:p>
        </p:txBody>
      </p:sp>
    </p:spTree>
    <p:extLst>
      <p:ext uri="{BB962C8B-B14F-4D97-AF65-F5344CB8AC3E}">
        <p14:creationId xmlns:p14="http://schemas.microsoft.com/office/powerpoint/2010/main" val="1963535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25:1-13】</a:t>
            </a:r>
          </a:p>
          <a:p>
            <a:pPr algn="l">
              <a:lnSpc>
                <a:spcPct val="114000"/>
              </a:lnSpc>
            </a:pPr>
            <a:r>
              <a:rPr lang="en-US" altLang="zh-CN" sz="3600" b="1" dirty="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聪明的回答说：‘恐怕不够你我用的，不如你们自己到卖油的那里去买吧！’</a:t>
            </a:r>
          </a:p>
          <a:p>
            <a:pPr algn="l">
              <a:lnSpc>
                <a:spcPct val="114000"/>
              </a:lnSpc>
            </a:pPr>
            <a:r>
              <a:rPr lang="en-US" altLang="zh-CN" sz="3600" b="1" dirty="0">
                <a:solidFill>
                  <a:schemeClr val="bg1"/>
                </a:solidFill>
                <a:ea typeface="微软雅黑" panose="020B0503020204020204" pitchFamily="34" charset="-122"/>
              </a:rPr>
              <a:t>But the wise answered, saying, "No, lest there should not be enough for us and you; but go rather to those who sell, and buy for yourselves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6955245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25:1-13】</a:t>
            </a:r>
          </a:p>
          <a:p>
            <a:pPr algn="l">
              <a:lnSpc>
                <a:spcPct val="114000"/>
              </a:lnSpc>
            </a:pPr>
            <a:r>
              <a:rPr lang="en-US" altLang="zh-CN" sz="3600" b="1" dirty="0" smtClean="0">
                <a:solidFill>
                  <a:schemeClr val="bg1"/>
                </a:solidFill>
                <a:ea typeface="微软雅黑" panose="020B0503020204020204" pitchFamily="34" charset="-122"/>
              </a:rPr>
              <a:t>10 </a:t>
            </a:r>
            <a:r>
              <a:rPr lang="zh-CN" altLang="en-US" sz="3600" b="1" dirty="0">
                <a:solidFill>
                  <a:schemeClr val="bg1"/>
                </a:solidFill>
                <a:ea typeface="微软雅黑" panose="020B0503020204020204" pitchFamily="34" charset="-122"/>
              </a:rPr>
              <a:t>她们去买的时候，新郎到了，那预备好了的，同他进去坐席，门就关了。</a:t>
            </a:r>
          </a:p>
          <a:p>
            <a:pPr algn="l">
              <a:lnSpc>
                <a:spcPct val="114000"/>
              </a:lnSpc>
            </a:pPr>
            <a:r>
              <a:rPr lang="en-US" altLang="zh-CN" sz="3600" b="1" dirty="0">
                <a:solidFill>
                  <a:schemeClr val="bg1"/>
                </a:solidFill>
                <a:ea typeface="微软雅黑" panose="020B0503020204020204" pitchFamily="34" charset="-122"/>
              </a:rPr>
              <a:t>And while they went to buy, the bridegroom came, and those who were ready went in with him to the wedding; and the door was shut.</a:t>
            </a:r>
          </a:p>
        </p:txBody>
      </p:sp>
    </p:spTree>
    <p:extLst>
      <p:ext uri="{BB962C8B-B14F-4D97-AF65-F5344CB8AC3E}">
        <p14:creationId xmlns:p14="http://schemas.microsoft.com/office/powerpoint/2010/main" val="17481842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25:1-13】</a:t>
            </a:r>
          </a:p>
          <a:p>
            <a:pPr algn="l">
              <a:lnSpc>
                <a:spcPct val="114000"/>
              </a:lnSpc>
            </a:pPr>
            <a:r>
              <a:rPr lang="en-US" altLang="zh-CN" sz="3600" b="1" dirty="0">
                <a:solidFill>
                  <a:schemeClr val="bg1"/>
                </a:solidFill>
                <a:ea typeface="微软雅黑" panose="020B0503020204020204" pitchFamily="34" charset="-122"/>
              </a:rPr>
              <a:t>11 </a:t>
            </a:r>
            <a:r>
              <a:rPr lang="zh-CN" altLang="en-US" sz="3600" b="1" dirty="0">
                <a:solidFill>
                  <a:schemeClr val="bg1"/>
                </a:solidFill>
                <a:ea typeface="微软雅黑" panose="020B0503020204020204" pitchFamily="34" charset="-122"/>
              </a:rPr>
              <a:t>其余的童女随后也来了，说：‘主啊，主啊，给我们开门！’</a:t>
            </a:r>
            <a:r>
              <a:rPr lang="en-US" altLang="zh-CN" sz="3600" b="1" dirty="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Afterward the other virgins came also, saying, "Lord, Lord, open to us!'</a:t>
            </a:r>
          </a:p>
          <a:p>
            <a:pPr algn="l">
              <a:lnSpc>
                <a:spcPct val="114000"/>
              </a:lnSpc>
            </a:pPr>
            <a:r>
              <a:rPr lang="en-US" altLang="zh-CN" sz="3600" b="1" dirty="0">
                <a:solidFill>
                  <a:schemeClr val="bg1"/>
                </a:solidFill>
                <a:ea typeface="微软雅黑" panose="020B0503020204020204" pitchFamily="34" charset="-122"/>
              </a:rPr>
              <a:t>12 </a:t>
            </a:r>
            <a:r>
              <a:rPr lang="zh-CN" altLang="en-US" sz="3600" b="1" dirty="0">
                <a:solidFill>
                  <a:schemeClr val="bg1"/>
                </a:solidFill>
                <a:ea typeface="微软雅黑" panose="020B0503020204020204" pitchFamily="34" charset="-122"/>
              </a:rPr>
              <a:t>他却回答说：‘我实在告诉你们：我不认识你们。’</a:t>
            </a:r>
          </a:p>
          <a:p>
            <a:pPr algn="l">
              <a:lnSpc>
                <a:spcPct val="114000"/>
              </a:lnSpc>
            </a:pPr>
            <a:r>
              <a:rPr lang="en-US" altLang="zh-CN" sz="3600" b="1" dirty="0">
                <a:solidFill>
                  <a:schemeClr val="bg1"/>
                </a:solidFill>
                <a:ea typeface="微软雅黑" panose="020B0503020204020204" pitchFamily="34" charset="-122"/>
              </a:rPr>
              <a:t>But he answered and said, "Assuredly, I say to you, I do not know you</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1468655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25:1-13】</a:t>
            </a:r>
          </a:p>
          <a:p>
            <a:pPr algn="l">
              <a:lnSpc>
                <a:spcPct val="114000"/>
              </a:lnSpc>
            </a:pPr>
            <a:r>
              <a:rPr lang="en-US" altLang="zh-CN" sz="3600" b="1" dirty="0" smtClean="0">
                <a:solidFill>
                  <a:schemeClr val="bg1"/>
                </a:solidFill>
                <a:ea typeface="微软雅黑" panose="020B0503020204020204" pitchFamily="34" charset="-122"/>
              </a:rPr>
              <a:t>13 </a:t>
            </a:r>
            <a:r>
              <a:rPr lang="zh-CN" altLang="en-US" sz="3600" b="1" dirty="0">
                <a:solidFill>
                  <a:schemeClr val="bg1"/>
                </a:solidFill>
                <a:ea typeface="微软雅黑" panose="020B0503020204020204" pitchFamily="34" charset="-122"/>
              </a:rPr>
              <a:t>所以，你们要警醒，因为那日子、那时辰，你们不知道。”</a:t>
            </a:r>
          </a:p>
          <a:p>
            <a:pPr algn="l">
              <a:lnSpc>
                <a:spcPct val="114000"/>
              </a:lnSpc>
            </a:pPr>
            <a:r>
              <a:rPr lang="en-US" altLang="zh-CN" sz="3600" b="1" dirty="0">
                <a:solidFill>
                  <a:schemeClr val="bg1"/>
                </a:solidFill>
                <a:ea typeface="微软雅黑" panose="020B0503020204020204" pitchFamily="34" charset="-122"/>
              </a:rPr>
              <a:t>"Watch therefore, for you know neither the day nor the hour in which the Son of Man is coming.</a:t>
            </a:r>
          </a:p>
        </p:txBody>
      </p:sp>
    </p:spTree>
    <p:extLst>
      <p:ext uri="{BB962C8B-B14F-4D97-AF65-F5344CB8AC3E}">
        <p14:creationId xmlns:p14="http://schemas.microsoft.com/office/powerpoint/2010/main" val="33581644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3:7-10】</a:t>
            </a:r>
          </a:p>
          <a:p>
            <a:pPr algn="l">
              <a:lnSpc>
                <a:spcPct val="114000"/>
              </a:lnSpc>
            </a:pPr>
            <a:r>
              <a:rPr lang="en-US" altLang="zh-CN" sz="3600" b="1" dirty="0">
                <a:solidFill>
                  <a:schemeClr val="bg1"/>
                </a:solidFill>
                <a:ea typeface="微软雅黑" panose="020B0503020204020204" pitchFamily="34" charset="-122"/>
              </a:rPr>
              <a:t>7 </a:t>
            </a:r>
            <a:r>
              <a:rPr lang="zh-CN" altLang="en-US" sz="3600" b="1" dirty="0">
                <a:solidFill>
                  <a:schemeClr val="bg1"/>
                </a:solidFill>
                <a:ea typeface="微软雅黑" panose="020B0503020204020204" pitchFamily="34" charset="-122"/>
              </a:rPr>
              <a:t>约翰看见许多法利赛人和撒都该人也来受洗，就对他们说：“毒蛇的种类！谁指示你们逃避将来的忿怒呢？</a:t>
            </a:r>
          </a:p>
          <a:p>
            <a:pPr algn="l">
              <a:lnSpc>
                <a:spcPct val="114000"/>
              </a:lnSpc>
            </a:pPr>
            <a:r>
              <a:rPr lang="en-US" altLang="zh-CN" sz="3600" b="1" dirty="0">
                <a:solidFill>
                  <a:schemeClr val="bg1"/>
                </a:solidFill>
                <a:ea typeface="微软雅黑" panose="020B0503020204020204" pitchFamily="34" charset="-122"/>
              </a:rPr>
              <a:t>But when he saw many of the Pharisees and Sadducees coming to his baptism, he said to them, "Brood of vipers! Who warned you to flee from the wrath to come</a:t>
            </a:r>
            <a:r>
              <a:rPr lang="en-US" altLang="zh-CN" sz="3600" b="1" dirty="0" smtClean="0">
                <a:solidFill>
                  <a:schemeClr val="bg1"/>
                </a:solidFill>
                <a:ea typeface="微软雅黑" panose="020B0503020204020204" pitchFamily="34" charset="-122"/>
              </a:rPr>
              <a:t>?</a:t>
            </a:r>
          </a:p>
          <a:p>
            <a:pPr algn="l">
              <a:lnSpc>
                <a:spcPct val="114000"/>
              </a:lnSpc>
            </a:pPr>
            <a:r>
              <a:rPr lang="en-US" altLang="zh-CN" sz="3600" b="1" dirty="0" smtClean="0">
                <a:solidFill>
                  <a:schemeClr val="bg1"/>
                </a:solidFill>
                <a:ea typeface="微软雅黑" panose="020B0503020204020204" pitchFamily="34" charset="-122"/>
              </a:rPr>
              <a:t>8 </a:t>
            </a:r>
            <a:r>
              <a:rPr lang="zh-CN" altLang="en-US" sz="3600" b="1" dirty="0" smtClean="0">
                <a:solidFill>
                  <a:schemeClr val="bg1"/>
                </a:solidFill>
                <a:ea typeface="微软雅黑" panose="020B0503020204020204" pitchFamily="34" charset="-122"/>
              </a:rPr>
              <a:t>你们要结出果子来，与悔改的心相称。</a:t>
            </a:r>
          </a:p>
          <a:p>
            <a:pPr algn="l">
              <a:lnSpc>
                <a:spcPct val="114000"/>
              </a:lnSpc>
            </a:pPr>
            <a:r>
              <a:rPr lang="en-US" altLang="zh-CN" sz="3600" b="1" dirty="0" smtClean="0">
                <a:solidFill>
                  <a:schemeClr val="bg1"/>
                </a:solidFill>
                <a:ea typeface="微软雅黑" panose="020B0503020204020204" pitchFamily="34" charset="-122"/>
              </a:rPr>
              <a:t>Therefore bear fruits worthy of repentance,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110848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1106</TotalTime>
  <Words>1325</Words>
  <Application>Microsoft Office PowerPoint</Application>
  <PresentationFormat>全屏显示(4:3)</PresentationFormat>
  <Paragraphs>90</Paragraphs>
  <Slides>24</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24</vt:i4>
      </vt:variant>
    </vt:vector>
  </HeadingPairs>
  <TitlesOfParts>
    <vt:vector size="30"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239</cp:revision>
  <dcterms:created xsi:type="dcterms:W3CDTF">2018-02-16T18:09:56Z</dcterms:created>
  <dcterms:modified xsi:type="dcterms:W3CDTF">2019-04-14T04:36:21Z</dcterms:modified>
</cp:coreProperties>
</file>