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279" r:id="rId3"/>
    <p:sldId id="1280" r:id="rId4"/>
    <p:sldId id="1281" r:id="rId5"/>
    <p:sldId id="1282" r:id="rId6"/>
    <p:sldId id="1285" r:id="rId7"/>
    <p:sldId id="1286" r:id="rId8"/>
    <p:sldId id="1283" r:id="rId9"/>
    <p:sldId id="1284" r:id="rId10"/>
    <p:sldId id="1226" r:id="rId11"/>
    <p:sldId id="1227" r:id="rId12"/>
    <p:sldId id="1228" r:id="rId13"/>
    <p:sldId id="1287" r:id="rId1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48" d="100"/>
          <a:sy n="48" d="100"/>
        </p:scale>
        <p:origin x="82" y="109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2019/4/7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2019/4/7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2019/4/7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2019/4/7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2019/4/7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2019/4/7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2019/4/7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2019/4/7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2019/4/7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2019/4/7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2019/4/7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2019/4/7</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24:45-51】</a:t>
            </a:r>
            <a:endParaRPr lang="en-US" altLang="zh-CN" sz="3600" b="1" u="sng" dirty="0">
              <a:solidFill>
                <a:schemeClr val="bg1"/>
              </a:solidFill>
              <a:ea typeface="微软雅黑" panose="020B0503020204020204" pitchFamily="34" charset="-122"/>
            </a:endParaRPr>
          </a:p>
          <a:p>
            <a:pPr algn="l">
              <a:lnSpc>
                <a:spcPct val="110000"/>
              </a:lnSpc>
            </a:pPr>
            <a:r>
              <a:rPr lang="en-US" altLang="zh-CN" sz="3600" b="1" dirty="0">
                <a:solidFill>
                  <a:schemeClr val="bg1"/>
                </a:solidFill>
                <a:ea typeface="微软雅黑" panose="020B0503020204020204" pitchFamily="34" charset="-122"/>
              </a:rPr>
              <a:t>45 “</a:t>
            </a:r>
            <a:r>
              <a:rPr lang="zh-CN" altLang="en-US" sz="3600" b="1" dirty="0">
                <a:solidFill>
                  <a:schemeClr val="bg1"/>
                </a:solidFill>
                <a:ea typeface="微软雅黑" panose="020B0503020204020204" pitchFamily="34" charset="-122"/>
              </a:rPr>
              <a:t>谁是忠心有见识的仆人，为主人所派，管理家里的人，按时分粮给他们呢？</a:t>
            </a:r>
          </a:p>
          <a:p>
            <a:pPr algn="l">
              <a:lnSpc>
                <a:spcPct val="110000"/>
              </a:lnSpc>
            </a:pPr>
            <a:r>
              <a:rPr lang="en-US" altLang="zh-CN" sz="3600" b="1" dirty="0">
                <a:solidFill>
                  <a:schemeClr val="bg1"/>
                </a:solidFill>
                <a:ea typeface="微软雅黑" panose="020B0503020204020204" pitchFamily="34" charset="-122"/>
              </a:rPr>
              <a:t>"Who then is a faithful and wise servant, whom his master made ruler over his household, to give them food in due season?</a:t>
            </a:r>
          </a:p>
          <a:p>
            <a:pPr algn="l">
              <a:lnSpc>
                <a:spcPct val="110000"/>
              </a:lnSpc>
            </a:pPr>
            <a:r>
              <a:rPr lang="en-US" altLang="zh-CN" sz="3600" b="1" dirty="0">
                <a:solidFill>
                  <a:schemeClr val="bg1"/>
                </a:solidFill>
                <a:ea typeface="微软雅黑" panose="020B0503020204020204" pitchFamily="34" charset="-122"/>
              </a:rPr>
              <a:t>46 </a:t>
            </a:r>
            <a:r>
              <a:rPr lang="zh-CN" altLang="en-US" sz="3600" b="1" dirty="0">
                <a:solidFill>
                  <a:schemeClr val="bg1"/>
                </a:solidFill>
                <a:ea typeface="微软雅黑" panose="020B0503020204020204" pitchFamily="34" charset="-122"/>
              </a:rPr>
              <a:t>主人来到，看见他这样行，那仆人就有福了。</a:t>
            </a:r>
          </a:p>
          <a:p>
            <a:pPr algn="l">
              <a:lnSpc>
                <a:spcPct val="110000"/>
              </a:lnSpc>
            </a:pPr>
            <a:r>
              <a:rPr lang="en-US" altLang="zh-CN" sz="3600" b="1" dirty="0">
                <a:solidFill>
                  <a:schemeClr val="bg1"/>
                </a:solidFill>
                <a:ea typeface="微软雅黑" panose="020B0503020204020204" pitchFamily="34" charset="-122"/>
              </a:rPr>
              <a:t>Blessed is that servant whom his master, when he comes, will find so doing.</a:t>
            </a: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10</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人</a:t>
            </a:r>
            <a:r>
              <a:rPr lang="zh-CN" altLang="en-US" sz="3600" b="1" dirty="0">
                <a:solidFill>
                  <a:schemeClr val="bg1"/>
                </a:solidFill>
                <a:ea typeface="微软雅黑" panose="020B0503020204020204" pitchFamily="34" charset="-122"/>
              </a:rPr>
              <a:t>在最小的事上忠心，在大事上也忠心；在最小的事上不义，在大事上也不义。</a:t>
            </a:r>
          </a:p>
          <a:p>
            <a:pPr algn="l">
              <a:lnSpc>
                <a:spcPct val="114000"/>
              </a:lnSpc>
            </a:pPr>
            <a:r>
              <a:rPr lang="en-US" altLang="zh-CN" sz="3600" b="1" dirty="0">
                <a:solidFill>
                  <a:schemeClr val="bg1"/>
                </a:solidFill>
                <a:ea typeface="微软雅黑" panose="020B0503020204020204" pitchFamily="34" charset="-122"/>
              </a:rPr>
              <a:t>Whoever can be trusted with very little can also be trusted with much, and whoever is dishonest with very little will also be dishonest with much.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251010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24:32-44】</a:t>
            </a:r>
          </a:p>
          <a:p>
            <a:pPr algn="l">
              <a:lnSpc>
                <a:spcPct val="110000"/>
              </a:lnSpc>
            </a:pPr>
            <a:r>
              <a:rPr lang="en-US" altLang="zh-CN" sz="3600" b="1" dirty="0">
                <a:solidFill>
                  <a:schemeClr val="bg1"/>
                </a:solidFill>
                <a:ea typeface="微软雅黑" panose="020B0503020204020204" pitchFamily="34" charset="-122"/>
              </a:rPr>
              <a:t>36 “</a:t>
            </a:r>
            <a:r>
              <a:rPr lang="zh-CN" altLang="en-US" sz="3600" b="1" dirty="0">
                <a:solidFill>
                  <a:schemeClr val="bg1"/>
                </a:solidFill>
                <a:ea typeface="微软雅黑" panose="020B0503020204020204" pitchFamily="34" charset="-122"/>
              </a:rPr>
              <a:t>但那日子、那时辰，没有人知道，连天上的使者也不知道，子也不知道，惟独父知道。</a:t>
            </a:r>
          </a:p>
          <a:p>
            <a:pPr algn="l">
              <a:lnSpc>
                <a:spcPct val="110000"/>
              </a:lnSpc>
            </a:pPr>
            <a:r>
              <a:rPr lang="en-US" altLang="zh-CN" sz="3600" b="1" dirty="0">
                <a:solidFill>
                  <a:schemeClr val="bg1"/>
                </a:solidFill>
                <a:ea typeface="微软雅黑" panose="020B0503020204020204" pitchFamily="34" charset="-122"/>
              </a:rPr>
              <a:t>"But of that day and hour no one knows, not even the angels of heaven, but My Father only.</a:t>
            </a:r>
          </a:p>
          <a:p>
            <a:pPr algn="l">
              <a:lnSpc>
                <a:spcPct val="110000"/>
              </a:lnSpc>
            </a:pPr>
            <a:r>
              <a:rPr lang="en-US" altLang="zh-CN" sz="3600" b="1" dirty="0">
                <a:solidFill>
                  <a:schemeClr val="bg1"/>
                </a:solidFill>
                <a:ea typeface="微软雅黑" panose="020B0503020204020204" pitchFamily="34" charset="-122"/>
              </a:rPr>
              <a:t>37 </a:t>
            </a:r>
            <a:r>
              <a:rPr lang="zh-CN" altLang="en-US" sz="3600" b="1" dirty="0">
                <a:solidFill>
                  <a:schemeClr val="bg1"/>
                </a:solidFill>
                <a:ea typeface="微软雅黑" panose="020B0503020204020204" pitchFamily="34" charset="-122"/>
              </a:rPr>
              <a:t>挪亚的日子怎样，人子降临也要怎样。</a:t>
            </a:r>
          </a:p>
          <a:p>
            <a:pPr algn="l">
              <a:lnSpc>
                <a:spcPct val="110000"/>
              </a:lnSpc>
            </a:pPr>
            <a:r>
              <a:rPr lang="en-US" altLang="zh-CN" sz="3600" b="1" dirty="0">
                <a:solidFill>
                  <a:schemeClr val="bg1"/>
                </a:solidFill>
                <a:ea typeface="微软雅黑" panose="020B0503020204020204" pitchFamily="34" charset="-122"/>
              </a:rPr>
              <a:t>But as the days of Noah were, so also will the coming of the Son of Man be.</a:t>
            </a:r>
          </a:p>
        </p:txBody>
      </p:sp>
    </p:spTree>
    <p:extLst>
      <p:ext uri="{BB962C8B-B14F-4D97-AF65-F5344CB8AC3E}">
        <p14:creationId xmlns:p14="http://schemas.microsoft.com/office/powerpoint/2010/main" val="23550215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提摩太后书 </a:t>
            </a:r>
            <a:r>
              <a:rPr lang="en-US" altLang="zh-CN" sz="3600" b="1" u="sng" dirty="0">
                <a:solidFill>
                  <a:schemeClr val="bg1"/>
                </a:solidFill>
                <a:ea typeface="微软雅黑" panose="020B0503020204020204" pitchFamily="34" charset="-122"/>
              </a:rPr>
              <a:t>2 Timothy 4:7-8】</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那美好的仗我已经打过了，当跑的路我已经跑尽了，所信的道我已经守住了。</a:t>
            </a:r>
          </a:p>
          <a:p>
            <a:pPr algn="l">
              <a:lnSpc>
                <a:spcPct val="114000"/>
              </a:lnSpc>
            </a:pPr>
            <a:r>
              <a:rPr lang="en-US" altLang="zh-CN" sz="3600" b="1" dirty="0">
                <a:solidFill>
                  <a:schemeClr val="bg1"/>
                </a:solidFill>
                <a:ea typeface="微软雅黑" panose="020B0503020204020204" pitchFamily="34" charset="-122"/>
              </a:rPr>
              <a:t>I have fought the good fight, I have finished the course, I have kept the faith</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053758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提摩太后书 </a:t>
            </a:r>
            <a:r>
              <a:rPr lang="en-US" altLang="zh-CN" sz="3600" b="1" u="sng" dirty="0">
                <a:solidFill>
                  <a:schemeClr val="bg1"/>
                </a:solidFill>
                <a:ea typeface="微软雅黑" panose="020B0503020204020204" pitchFamily="34" charset="-122"/>
              </a:rPr>
              <a:t>2 Timothy 4:7-8】</a:t>
            </a:r>
          </a:p>
          <a:p>
            <a:pPr algn="l">
              <a:lnSpc>
                <a:spcPct val="114000"/>
              </a:lnSpc>
            </a:pPr>
            <a:r>
              <a:rPr lang="en-US" altLang="zh-CN" sz="3600" b="1" dirty="0" smtClean="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从此以后，有公义的冠冕为我存留，就是按着公义审判的主到了那日要赐给我的；不但赐给我，也赐给凡爱慕他显现的人。</a:t>
            </a:r>
          </a:p>
          <a:p>
            <a:pPr algn="l">
              <a:lnSpc>
                <a:spcPct val="114000"/>
              </a:lnSpc>
            </a:pPr>
            <a:r>
              <a:rPr lang="en-US" altLang="zh-CN" sz="3600" b="1" dirty="0">
                <a:solidFill>
                  <a:schemeClr val="bg1"/>
                </a:solidFill>
                <a:ea typeface="微软雅黑" panose="020B0503020204020204" pitchFamily="34" charset="-122"/>
              </a:rPr>
              <a:t>in the future there is laid up for me the crown of righteousness, which the Lord, the righteous Judge, will award to me on that day; and not only to me, but also to all who have loved His appearing.</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00422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24:45-51】</a:t>
            </a:r>
            <a:endParaRPr lang="en-US" altLang="zh-CN" sz="3600" b="1" u="sng" dirty="0">
              <a:solidFill>
                <a:schemeClr val="bg1"/>
              </a:solidFill>
              <a:ea typeface="微软雅黑" panose="020B0503020204020204" pitchFamily="34" charset="-122"/>
            </a:endParaRPr>
          </a:p>
          <a:p>
            <a:pPr algn="l">
              <a:lnSpc>
                <a:spcPct val="110000"/>
              </a:lnSpc>
            </a:pPr>
            <a:r>
              <a:rPr lang="en-US" altLang="zh-CN" sz="3600" b="1" dirty="0">
                <a:solidFill>
                  <a:schemeClr val="bg1"/>
                </a:solidFill>
                <a:ea typeface="微软雅黑" panose="020B0503020204020204" pitchFamily="34" charset="-122"/>
              </a:rPr>
              <a:t>47 </a:t>
            </a:r>
            <a:r>
              <a:rPr lang="zh-CN" altLang="en-US" sz="3600" b="1" dirty="0">
                <a:solidFill>
                  <a:schemeClr val="bg1"/>
                </a:solidFill>
                <a:ea typeface="微软雅黑" panose="020B0503020204020204" pitchFamily="34" charset="-122"/>
              </a:rPr>
              <a:t>我实在告诉你们：主人要派他管理一切所有的。</a:t>
            </a:r>
          </a:p>
          <a:p>
            <a:pPr algn="l">
              <a:lnSpc>
                <a:spcPct val="110000"/>
              </a:lnSpc>
            </a:pPr>
            <a:r>
              <a:rPr lang="en-US" altLang="zh-CN" sz="3600" b="1" dirty="0">
                <a:solidFill>
                  <a:schemeClr val="bg1"/>
                </a:solidFill>
                <a:ea typeface="微软雅黑" panose="020B0503020204020204" pitchFamily="34" charset="-122"/>
              </a:rPr>
              <a:t>Assuredly, I say to you that he will make him ruler over all his goods.</a:t>
            </a:r>
          </a:p>
          <a:p>
            <a:pPr algn="l">
              <a:lnSpc>
                <a:spcPct val="110000"/>
              </a:lnSpc>
            </a:pPr>
            <a:r>
              <a:rPr lang="en-US" altLang="zh-CN" sz="3600" b="1" dirty="0">
                <a:solidFill>
                  <a:schemeClr val="bg1"/>
                </a:solidFill>
                <a:ea typeface="微软雅黑" panose="020B0503020204020204" pitchFamily="34" charset="-122"/>
              </a:rPr>
              <a:t>48 </a:t>
            </a:r>
            <a:r>
              <a:rPr lang="zh-CN" altLang="en-US" sz="3600" b="1" dirty="0">
                <a:solidFill>
                  <a:schemeClr val="bg1"/>
                </a:solidFill>
                <a:ea typeface="微软雅黑" panose="020B0503020204020204" pitchFamily="34" charset="-122"/>
              </a:rPr>
              <a:t>倘若那恶仆心里说：‘我的主人必来得迟’， </a:t>
            </a:r>
          </a:p>
          <a:p>
            <a:pPr algn="l">
              <a:lnSpc>
                <a:spcPct val="110000"/>
              </a:lnSpc>
            </a:pPr>
            <a:r>
              <a:rPr lang="en-US" altLang="zh-CN" sz="3600" b="1" dirty="0">
                <a:solidFill>
                  <a:schemeClr val="bg1"/>
                </a:solidFill>
                <a:ea typeface="微软雅黑" panose="020B0503020204020204" pitchFamily="34" charset="-122"/>
              </a:rPr>
              <a:t>But if that evil servant says in his heart, "My master is delaying his coming,'</a:t>
            </a:r>
          </a:p>
        </p:txBody>
      </p:sp>
    </p:spTree>
    <p:extLst>
      <p:ext uri="{BB962C8B-B14F-4D97-AF65-F5344CB8AC3E}">
        <p14:creationId xmlns:p14="http://schemas.microsoft.com/office/powerpoint/2010/main" val="1506402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24:45-51】</a:t>
            </a:r>
            <a:endParaRPr lang="en-US" altLang="zh-CN" sz="3600" b="1" u="sng" dirty="0">
              <a:solidFill>
                <a:schemeClr val="bg1"/>
              </a:solidFill>
              <a:ea typeface="微软雅黑" panose="020B0503020204020204" pitchFamily="34" charset="-122"/>
            </a:endParaRPr>
          </a:p>
          <a:p>
            <a:pPr algn="l">
              <a:lnSpc>
                <a:spcPct val="110000"/>
              </a:lnSpc>
            </a:pPr>
            <a:r>
              <a:rPr lang="en-US" altLang="zh-CN" sz="3600" b="1" dirty="0">
                <a:solidFill>
                  <a:schemeClr val="bg1"/>
                </a:solidFill>
                <a:ea typeface="微软雅黑" panose="020B0503020204020204" pitchFamily="34" charset="-122"/>
              </a:rPr>
              <a:t>49 </a:t>
            </a:r>
            <a:r>
              <a:rPr lang="zh-CN" altLang="en-US" sz="3600" b="1" dirty="0">
                <a:solidFill>
                  <a:schemeClr val="bg1"/>
                </a:solidFill>
                <a:ea typeface="微软雅黑" panose="020B0503020204020204" pitchFamily="34" charset="-122"/>
              </a:rPr>
              <a:t>就动手打他的同伴，又和酒醉的人一同吃喝。</a:t>
            </a:r>
          </a:p>
          <a:p>
            <a:pPr algn="l">
              <a:lnSpc>
                <a:spcPct val="110000"/>
              </a:lnSpc>
            </a:pPr>
            <a:r>
              <a:rPr lang="en-US" altLang="zh-CN" sz="3600" b="1" dirty="0">
                <a:solidFill>
                  <a:schemeClr val="bg1"/>
                </a:solidFill>
                <a:ea typeface="微软雅黑" panose="020B0503020204020204" pitchFamily="34" charset="-122"/>
              </a:rPr>
              <a:t>and begins to beat his fellow servants, and to eat and drink with the drunkards,</a:t>
            </a:r>
          </a:p>
          <a:p>
            <a:pPr algn="l">
              <a:lnSpc>
                <a:spcPct val="110000"/>
              </a:lnSpc>
            </a:pPr>
            <a:r>
              <a:rPr lang="en-US" altLang="zh-CN" sz="3600" b="1" dirty="0">
                <a:solidFill>
                  <a:schemeClr val="bg1"/>
                </a:solidFill>
                <a:ea typeface="微软雅黑" panose="020B0503020204020204" pitchFamily="34" charset="-122"/>
              </a:rPr>
              <a:t>50 </a:t>
            </a:r>
            <a:r>
              <a:rPr lang="zh-CN" altLang="en-US" sz="3600" b="1" dirty="0">
                <a:solidFill>
                  <a:schemeClr val="bg1"/>
                </a:solidFill>
                <a:ea typeface="微软雅黑" panose="020B0503020204020204" pitchFamily="34" charset="-122"/>
              </a:rPr>
              <a:t>在想不到的日子，不知道的时辰，那仆人的主人要来，</a:t>
            </a:r>
          </a:p>
          <a:p>
            <a:pPr algn="l">
              <a:lnSpc>
                <a:spcPct val="110000"/>
              </a:lnSpc>
            </a:pPr>
            <a:r>
              <a:rPr lang="en-US" altLang="zh-CN" sz="3600" b="1" dirty="0">
                <a:solidFill>
                  <a:schemeClr val="bg1"/>
                </a:solidFill>
                <a:ea typeface="微软雅黑" panose="020B0503020204020204" pitchFamily="34" charset="-122"/>
              </a:rPr>
              <a:t>the master of that servant will come on a day when he is not looking for him and at an hour that he is not aware of,</a:t>
            </a:r>
          </a:p>
        </p:txBody>
      </p:sp>
    </p:spTree>
    <p:extLst>
      <p:ext uri="{BB962C8B-B14F-4D97-AF65-F5344CB8AC3E}">
        <p14:creationId xmlns:p14="http://schemas.microsoft.com/office/powerpoint/2010/main" val="3419874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24:45-51】</a:t>
            </a:r>
            <a:endParaRPr lang="en-US" altLang="zh-CN" sz="3600" b="1" u="sng" dirty="0">
              <a:solidFill>
                <a:schemeClr val="bg1"/>
              </a:solidFill>
              <a:ea typeface="微软雅黑" panose="020B0503020204020204" pitchFamily="34" charset="-122"/>
            </a:endParaRPr>
          </a:p>
          <a:p>
            <a:pPr algn="l">
              <a:lnSpc>
                <a:spcPct val="110000"/>
              </a:lnSpc>
            </a:pPr>
            <a:r>
              <a:rPr lang="en-US" altLang="zh-CN" sz="3600" b="1" dirty="0">
                <a:solidFill>
                  <a:schemeClr val="bg1"/>
                </a:solidFill>
                <a:ea typeface="微软雅黑" panose="020B0503020204020204" pitchFamily="34" charset="-122"/>
              </a:rPr>
              <a:t>51 </a:t>
            </a:r>
            <a:r>
              <a:rPr lang="zh-CN" altLang="en-US" sz="3600" b="1" dirty="0">
                <a:solidFill>
                  <a:schemeClr val="bg1"/>
                </a:solidFill>
                <a:ea typeface="微软雅黑" panose="020B0503020204020204" pitchFamily="34" charset="-122"/>
              </a:rPr>
              <a:t>重重地处治他（或作“把他腰斩了”），定他和假冒为善的人同罪，在那里必要哀哭切齿了。”</a:t>
            </a:r>
          </a:p>
          <a:p>
            <a:pPr algn="l">
              <a:lnSpc>
                <a:spcPct val="110000"/>
              </a:lnSpc>
            </a:pPr>
            <a:r>
              <a:rPr lang="en-US" altLang="zh-CN" sz="3600" b="1" dirty="0">
                <a:solidFill>
                  <a:schemeClr val="bg1"/>
                </a:solidFill>
                <a:ea typeface="微软雅黑" panose="020B0503020204020204" pitchFamily="34" charset="-122"/>
              </a:rPr>
              <a:t>and will cut him in two and appoint him his portion with the hypocrites. There shall be weeping and gnashing of teeth.</a:t>
            </a:r>
          </a:p>
        </p:txBody>
      </p:sp>
    </p:spTree>
    <p:extLst>
      <p:ext uri="{BB962C8B-B14F-4D97-AF65-F5344CB8AC3E}">
        <p14:creationId xmlns:p14="http://schemas.microsoft.com/office/powerpoint/2010/main" val="1971825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16:21-23】</a:t>
            </a:r>
          </a:p>
          <a:p>
            <a:pPr algn="l">
              <a:lnSpc>
                <a:spcPct val="114000"/>
              </a:lnSpc>
            </a:pPr>
            <a:r>
              <a:rPr lang="en-US" altLang="zh-CN" sz="3600" b="1" dirty="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从此，耶稣才指示门徒，他必须上耶路撒冷去，受长老、祭司长、文士许多的苦，并且被杀，第三日复活。</a:t>
            </a:r>
          </a:p>
          <a:p>
            <a:pPr algn="l">
              <a:lnSpc>
                <a:spcPct val="114000"/>
              </a:lnSpc>
            </a:pPr>
            <a:r>
              <a:rPr lang="en-US" altLang="zh-CN" sz="3600" b="1" dirty="0">
                <a:solidFill>
                  <a:schemeClr val="bg1"/>
                </a:solidFill>
                <a:ea typeface="微软雅黑" panose="020B0503020204020204" pitchFamily="34" charset="-122"/>
              </a:rPr>
              <a:t>From that time Jesus began to show to His disciples that He must go to Jerusalem, and suffer many things from the elders and chief priests and scribes, and be killed, and be raised the third day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77900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16:21-23】</a:t>
            </a:r>
          </a:p>
          <a:p>
            <a:pPr algn="l">
              <a:lnSpc>
                <a:spcPct val="114000"/>
              </a:lnSpc>
            </a:pPr>
            <a:r>
              <a:rPr lang="en-US" altLang="zh-CN" sz="3600" b="1" dirty="0" smtClean="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彼得就拉着他，劝他说：“主啊，万不可如此！这事必不临到你身上。” </a:t>
            </a:r>
          </a:p>
          <a:p>
            <a:pPr algn="l">
              <a:lnSpc>
                <a:spcPct val="114000"/>
              </a:lnSpc>
            </a:pPr>
            <a:r>
              <a:rPr lang="en-US" altLang="zh-CN" sz="3600" b="1" dirty="0">
                <a:solidFill>
                  <a:schemeClr val="bg1"/>
                </a:solidFill>
                <a:ea typeface="微软雅黑" panose="020B0503020204020204" pitchFamily="34" charset="-122"/>
              </a:rPr>
              <a:t>Then Peter took Him aside and began to rebuke Him, saying, "Far be it from You, Lord; this shall not happen to You</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768992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16:21-23】</a:t>
            </a:r>
          </a:p>
          <a:p>
            <a:pPr algn="l">
              <a:lnSpc>
                <a:spcPct val="114000"/>
              </a:lnSpc>
            </a:pPr>
            <a:r>
              <a:rPr lang="en-US" altLang="zh-CN" sz="3600" b="1" dirty="0" smtClean="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耶稣转过来，对彼得说：“撒但，退我后边去吧！你是绊我脚的，因为你不体贴神的意思，只体贴人的意思。”</a:t>
            </a:r>
          </a:p>
          <a:p>
            <a:pPr algn="l">
              <a:lnSpc>
                <a:spcPct val="114000"/>
              </a:lnSpc>
            </a:pPr>
            <a:r>
              <a:rPr lang="en-US" altLang="zh-CN" sz="3600" b="1" dirty="0">
                <a:solidFill>
                  <a:schemeClr val="bg1"/>
                </a:solidFill>
                <a:ea typeface="微软雅黑" panose="020B0503020204020204" pitchFamily="34" charset="-122"/>
              </a:rPr>
              <a:t>But He turned and said to Peter, "Get behind Me, Satan! You are an offense to Me, for you are not mindful of the things of God, but the things of men."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93722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约 </a:t>
            </a:r>
            <a:r>
              <a:rPr lang="en-US" altLang="zh-CN" sz="3600" b="1" u="sng" dirty="0" err="1" smtClean="0">
                <a:solidFill>
                  <a:schemeClr val="bg1"/>
                </a:solidFill>
                <a:ea typeface="微软雅黑" panose="020B0503020204020204" pitchFamily="34" charset="-122"/>
              </a:rPr>
              <a:t>Jhn</a:t>
            </a:r>
            <a:r>
              <a:rPr lang="en-US" altLang="zh-CN" sz="3600" b="1" u="sng" dirty="0" smtClean="0">
                <a:solidFill>
                  <a:schemeClr val="bg1"/>
                </a:solidFill>
                <a:ea typeface="微软雅黑" panose="020B0503020204020204" pitchFamily="34" charset="-122"/>
              </a:rPr>
              <a:t> </a:t>
            </a:r>
            <a:r>
              <a:rPr lang="en-US" altLang="zh-CN" sz="3600" b="1" u="sng" dirty="0">
                <a:solidFill>
                  <a:schemeClr val="bg1"/>
                </a:solidFill>
                <a:ea typeface="微软雅黑" panose="020B0503020204020204" pitchFamily="34" charset="-122"/>
              </a:rPr>
              <a:t>14:15</a:t>
            </a:r>
            <a:r>
              <a:rPr lang="en-US" altLang="zh-CN" sz="3600" b="1" u="sng" dirty="0" smtClean="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你们若爱我，就必遵守我的命令。</a:t>
            </a:r>
            <a:r>
              <a:rPr lang="en-US" altLang="zh-CN" sz="3600" b="1" dirty="0">
                <a:solidFill>
                  <a:schemeClr val="bg1"/>
                </a:solidFill>
                <a:ea typeface="微软雅黑" panose="020B0503020204020204" pitchFamily="34" charset="-122"/>
              </a:rPr>
              <a:t>"If you love Me, keep My commandments.</a:t>
            </a:r>
          </a:p>
        </p:txBody>
      </p:sp>
    </p:spTree>
    <p:extLst>
      <p:ext uri="{BB962C8B-B14F-4D97-AF65-F5344CB8AC3E}">
        <p14:creationId xmlns:p14="http://schemas.microsoft.com/office/powerpoint/2010/main" val="1464760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太</a:t>
            </a:r>
            <a:r>
              <a:rPr lang="en-US" altLang="zh-CN" sz="3600" b="1" u="sng" dirty="0">
                <a:solidFill>
                  <a:schemeClr val="bg1"/>
                </a:solidFill>
                <a:ea typeface="微软雅黑" panose="020B0503020204020204" pitchFamily="34" charset="-122"/>
              </a:rPr>
              <a:t>Matthew 28:20】</a:t>
            </a:r>
          </a:p>
          <a:p>
            <a:pPr algn="l">
              <a:lnSpc>
                <a:spcPct val="114000"/>
              </a:lnSpc>
            </a:pPr>
            <a:r>
              <a:rPr lang="zh-CN" altLang="en-US" sz="3600" b="1" dirty="0">
                <a:solidFill>
                  <a:schemeClr val="bg1"/>
                </a:solidFill>
                <a:ea typeface="微软雅黑" panose="020B0503020204020204" pitchFamily="34" charset="-122"/>
              </a:rPr>
              <a:t>凡我所吩咐你们的，都教训他们遵守，我就常与你们同在，直到世界的末了。</a:t>
            </a:r>
          </a:p>
          <a:p>
            <a:pPr algn="l">
              <a:lnSpc>
                <a:spcPct val="114000"/>
              </a:lnSpc>
            </a:pPr>
            <a:r>
              <a:rPr lang="en-US" altLang="zh-CN" sz="3600" b="1" dirty="0">
                <a:solidFill>
                  <a:schemeClr val="bg1"/>
                </a:solidFill>
                <a:ea typeface="微软雅黑" panose="020B0503020204020204" pitchFamily="34" charset="-122"/>
              </a:rPr>
              <a:t>teaching them to observe all that I commanded you; and lo, I am with you always, even to the end of the age."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86510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1027</TotalTime>
  <Words>884</Words>
  <Application>Microsoft Office PowerPoint</Application>
  <PresentationFormat>全屏显示(4:3)</PresentationFormat>
  <Paragraphs>46</Paragraphs>
  <Slides>13</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13</vt:i4>
      </vt:variant>
    </vt:vector>
  </HeadingPairs>
  <TitlesOfParts>
    <vt:vector size="19"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234</cp:revision>
  <dcterms:created xsi:type="dcterms:W3CDTF">2018-02-16T18:09:56Z</dcterms:created>
  <dcterms:modified xsi:type="dcterms:W3CDTF">2019-04-07T08:55:32Z</dcterms:modified>
</cp:coreProperties>
</file>