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226" r:id="rId3"/>
    <p:sldId id="1227" r:id="rId4"/>
    <p:sldId id="1228" r:id="rId5"/>
    <p:sldId id="1229" r:id="rId6"/>
    <p:sldId id="1230" r:id="rId7"/>
    <p:sldId id="1231" r:id="rId8"/>
    <p:sldId id="1232" r:id="rId9"/>
    <p:sldId id="1233" r:id="rId10"/>
    <p:sldId id="1237" r:id="rId11"/>
    <p:sldId id="1238" r:id="rId12"/>
    <p:sldId id="1234" r:id="rId13"/>
    <p:sldId id="1239" r:id="rId14"/>
    <p:sldId id="1240" r:id="rId15"/>
    <p:sldId id="1235" r:id="rId16"/>
    <p:sldId id="1241" r:id="rId17"/>
    <p:sldId id="1242" r:id="rId18"/>
    <p:sldId id="1243" r:id="rId19"/>
    <p:sldId id="1244" r:id="rId20"/>
    <p:sldId id="1245" r:id="rId21"/>
    <p:sldId id="1246" r:id="rId22"/>
    <p:sldId id="1247" r:id="rId23"/>
    <p:sldId id="1248" r:id="rId24"/>
    <p:sldId id="1249" r:id="rId25"/>
    <p:sldId id="1250" r:id="rId26"/>
    <p:sldId id="1251" r:id="rId27"/>
    <p:sldId id="1252" r:id="rId28"/>
    <p:sldId id="1253" r:id="rId29"/>
    <p:sldId id="1255" r:id="rId30"/>
    <p:sldId id="1254" r:id="rId31"/>
    <p:sldId id="1256" r:id="rId32"/>
    <p:sldId id="1236" r:id="rId33"/>
    <p:sldId id="1257" r:id="rId34"/>
    <p:sldId id="1258" r:id="rId35"/>
    <p:sldId id="1259" r:id="rId36"/>
    <p:sldId id="1260" r:id="rId37"/>
    <p:sldId id="1261" r:id="rId38"/>
    <p:sldId id="1262" r:id="rId39"/>
    <p:sldId id="1263" r:id="rId40"/>
    <p:sldId id="1184" r:id="rId41"/>
    <p:sldId id="1197" r:id="rId42"/>
    <p:sldId id="1198" r:id="rId43"/>
    <p:sldId id="1264" r:id="rId44"/>
    <p:sldId id="1199" r:id="rId45"/>
    <p:sldId id="1265" r:id="rId46"/>
    <p:sldId id="1266" r:id="rId47"/>
    <p:sldId id="1267" r:id="rId48"/>
    <p:sldId id="1268" r:id="rId49"/>
    <p:sldId id="1269" r:id="rId50"/>
    <p:sldId id="1200" r:id="rId51"/>
    <p:sldId id="1270" r:id="rId52"/>
    <p:sldId id="1201" r:id="rId53"/>
    <p:sldId id="1202" r:id="rId54"/>
    <p:sldId id="1271" r:id="rId55"/>
    <p:sldId id="1272" r:id="rId56"/>
    <p:sldId id="1273" r:id="rId57"/>
    <p:sldId id="1274" r:id="rId58"/>
    <p:sldId id="1275" r:id="rId59"/>
    <p:sldId id="1278" r:id="rId6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91" y="14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2019/3/30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smtClean="0">
                <a:solidFill>
                  <a:schemeClr val="bg1"/>
                </a:solidFill>
                <a:ea typeface="微软雅黑" panose="020B0503020204020204" pitchFamily="34" charset="-122"/>
              </a:rPr>
              <a:t>32 “</a:t>
            </a:r>
            <a:r>
              <a:rPr lang="zh-CN" altLang="en-US" sz="3600" b="1" dirty="0" smtClean="0">
                <a:solidFill>
                  <a:schemeClr val="bg1"/>
                </a:solidFill>
                <a:ea typeface="微软雅黑" panose="020B0503020204020204" pitchFamily="34" charset="-122"/>
              </a:rPr>
              <a:t>你们可以从无花果树学个比方：当树枝发嫩长叶的时候，你们就知道夏天近了。</a:t>
            </a:r>
          </a:p>
          <a:p>
            <a:pPr algn="l">
              <a:lnSpc>
                <a:spcPct val="100000"/>
              </a:lnSpc>
            </a:pPr>
            <a:r>
              <a:rPr lang="en-US" altLang="zh-CN" sz="3600" b="1" dirty="0" smtClean="0">
                <a:solidFill>
                  <a:schemeClr val="bg1"/>
                </a:solidFill>
                <a:ea typeface="微软雅黑" panose="020B0503020204020204" pitchFamily="34" charset="-122"/>
              </a:rPr>
              <a:t>"Now learn this parable from the fig tree: When its branch has already become tender and puts forth leaves, you know that summer is near.</a:t>
            </a:r>
          </a:p>
          <a:p>
            <a:pPr algn="l">
              <a:lnSpc>
                <a:spcPct val="110000"/>
              </a:lnSpc>
            </a:pPr>
            <a:r>
              <a:rPr lang="en-US" altLang="zh-CN" sz="3600" b="1" dirty="0" smtClean="0">
                <a:solidFill>
                  <a:schemeClr val="bg1"/>
                </a:solidFill>
                <a:ea typeface="微软雅黑" panose="020B0503020204020204" pitchFamily="34" charset="-122"/>
              </a:rPr>
              <a:t>33 </a:t>
            </a:r>
            <a:r>
              <a:rPr lang="zh-CN" altLang="en-US" sz="3600" b="1" dirty="0" smtClean="0">
                <a:solidFill>
                  <a:schemeClr val="bg1"/>
                </a:solidFill>
                <a:ea typeface="微软雅黑" panose="020B0503020204020204" pitchFamily="34" charset="-122"/>
              </a:rPr>
              <a:t>这样，你们看见这一切的事，也该知道人子近了，正在门口了。</a:t>
            </a:r>
          </a:p>
          <a:p>
            <a:pPr algn="l">
              <a:lnSpc>
                <a:spcPct val="100000"/>
              </a:lnSpc>
            </a:pPr>
            <a:r>
              <a:rPr lang="en-US" altLang="zh-CN" sz="3600" b="1" dirty="0" smtClean="0">
                <a:solidFill>
                  <a:schemeClr val="bg1"/>
                </a:solidFill>
                <a:ea typeface="微软雅黑" panose="020B0503020204020204" pitchFamily="34" charset="-122"/>
              </a:rPr>
              <a:t>So you also, when you see all these things, know that it is near--at the doors!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17:26-30】</a:t>
            </a:r>
          </a:p>
          <a:p>
            <a:pPr algn="l">
              <a:lnSpc>
                <a:spcPct val="114000"/>
              </a:lnSpc>
            </a:pPr>
            <a:r>
              <a:rPr lang="en-US" altLang="zh-CN" sz="3600" b="1" dirty="0" smtClean="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又好像罗得的日子，人又吃又喝，又买又卖，又耕种又盖造。</a:t>
            </a:r>
          </a:p>
          <a:p>
            <a:pPr algn="l">
              <a:lnSpc>
                <a:spcPct val="100000"/>
              </a:lnSpc>
            </a:pPr>
            <a:r>
              <a:rPr lang="en-US" altLang="zh-CN" sz="3600" b="1" dirty="0">
                <a:solidFill>
                  <a:schemeClr val="bg1"/>
                </a:solidFill>
                <a:ea typeface="微软雅黑" panose="020B0503020204020204" pitchFamily="34" charset="-122"/>
              </a:rPr>
              <a:t>Likewise as it was also in the days of Lot: They ate, they drank, they bought, they sold, they planted, they built;</a:t>
            </a: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到罗得出所多玛的那日，就有火与硫磺从天上降下来，把他们全都灭了。</a:t>
            </a:r>
          </a:p>
          <a:p>
            <a:pPr algn="l">
              <a:lnSpc>
                <a:spcPct val="100000"/>
              </a:lnSpc>
            </a:pPr>
            <a:r>
              <a:rPr lang="en-US" altLang="zh-CN" sz="3600" b="1" dirty="0">
                <a:solidFill>
                  <a:schemeClr val="bg1"/>
                </a:solidFill>
                <a:ea typeface="微软雅黑" panose="020B0503020204020204" pitchFamily="34" charset="-122"/>
              </a:rPr>
              <a:t>but on the day that Lot went out of Sodom it rained fire and brimstone from heaven and destroyed them all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25444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17:26-30】</a:t>
            </a:r>
          </a:p>
          <a:p>
            <a:pPr algn="l">
              <a:lnSpc>
                <a:spcPct val="114000"/>
              </a:lnSpc>
            </a:pPr>
            <a:r>
              <a:rPr lang="en-US" altLang="zh-CN" sz="3600" b="1" dirty="0" smtClean="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人子显现的日子也要这样。</a:t>
            </a:r>
          </a:p>
          <a:p>
            <a:pPr algn="l">
              <a:lnSpc>
                <a:spcPct val="114000"/>
              </a:lnSpc>
            </a:pPr>
            <a:r>
              <a:rPr lang="en-US" altLang="zh-CN" sz="3600" b="1" dirty="0">
                <a:solidFill>
                  <a:schemeClr val="bg1"/>
                </a:solidFill>
                <a:ea typeface="微软雅黑" panose="020B0503020204020204" pitchFamily="34" charset="-122"/>
              </a:rPr>
              <a:t>Even so will it be in the day when the Son of Man is revealed.</a:t>
            </a:r>
          </a:p>
        </p:txBody>
      </p:sp>
    </p:spTree>
    <p:extLst>
      <p:ext uri="{BB962C8B-B14F-4D97-AF65-F5344CB8AC3E}">
        <p14:creationId xmlns:p14="http://schemas.microsoft.com/office/powerpoint/2010/main" val="2958464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 </a:t>
            </a:r>
            <a:r>
              <a:rPr lang="en-US" altLang="zh-CN" sz="3600" b="1" u="sng" dirty="0">
                <a:solidFill>
                  <a:schemeClr val="bg1"/>
                </a:solidFill>
                <a:ea typeface="微软雅黑" panose="020B0503020204020204" pitchFamily="34" charset="-122"/>
              </a:rPr>
              <a:t>Philippians 3:18-20】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因为有许多人行事是基督十字架的仇敌。我屡次告诉你们，现在又流泪地告诉你们：</a:t>
            </a:r>
          </a:p>
          <a:p>
            <a:pPr algn="l">
              <a:lnSpc>
                <a:spcPct val="114000"/>
              </a:lnSpc>
            </a:pPr>
            <a:r>
              <a:rPr lang="en-US" altLang="zh-CN" sz="3600" b="1" dirty="0">
                <a:solidFill>
                  <a:schemeClr val="bg1"/>
                </a:solidFill>
                <a:ea typeface="微软雅黑" panose="020B0503020204020204" pitchFamily="34" charset="-122"/>
              </a:rPr>
              <a:t>For many walk, of whom I have told you often, and now tell you even weeping, that they are the enemies of the cross of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73028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 </a:t>
            </a:r>
            <a:r>
              <a:rPr lang="en-US" altLang="zh-CN" sz="3600" b="1" u="sng" dirty="0">
                <a:solidFill>
                  <a:schemeClr val="bg1"/>
                </a:solidFill>
                <a:ea typeface="微软雅黑" panose="020B0503020204020204" pitchFamily="34" charset="-122"/>
              </a:rPr>
              <a:t>Philippians 3:18-20】</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他们的结局就是沉沦，他们的神就是自己的肚腹，他们以自己的羞辱为荣耀，专以地上的事为念。</a:t>
            </a:r>
          </a:p>
          <a:p>
            <a:pPr algn="l">
              <a:lnSpc>
                <a:spcPct val="114000"/>
              </a:lnSpc>
            </a:pPr>
            <a:r>
              <a:rPr lang="en-US" altLang="zh-CN" sz="3600" b="1" dirty="0">
                <a:solidFill>
                  <a:schemeClr val="bg1"/>
                </a:solidFill>
                <a:ea typeface="微软雅黑" panose="020B0503020204020204" pitchFamily="34" charset="-122"/>
              </a:rPr>
              <a:t>whose end is destruction, whose god is their belly, and whose glory is in their shame--who set their mind on earthly things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92243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 </a:t>
            </a:r>
            <a:r>
              <a:rPr lang="en-US" altLang="zh-CN" sz="3600" b="1" u="sng" dirty="0">
                <a:solidFill>
                  <a:schemeClr val="bg1"/>
                </a:solidFill>
                <a:ea typeface="微软雅黑" panose="020B0503020204020204" pitchFamily="34" charset="-122"/>
              </a:rPr>
              <a:t>Philippians 3:18-20】</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我们却是天上的国民，并且等候救主，就是主耶稣基督从天上降临。</a:t>
            </a:r>
          </a:p>
          <a:p>
            <a:pPr algn="l">
              <a:lnSpc>
                <a:spcPct val="114000"/>
              </a:lnSpc>
            </a:pPr>
            <a:r>
              <a:rPr lang="en-US" altLang="zh-CN" sz="3600" b="1" dirty="0">
                <a:solidFill>
                  <a:schemeClr val="bg1"/>
                </a:solidFill>
                <a:ea typeface="微软雅黑" panose="020B0503020204020204" pitchFamily="34" charset="-122"/>
              </a:rPr>
              <a:t>For our citizenship is in heaven, from which we also eagerly wait for the Savior, the Lord Jesus Christ,</a:t>
            </a:r>
          </a:p>
        </p:txBody>
      </p:sp>
    </p:spTree>
    <p:extLst>
      <p:ext uri="{BB962C8B-B14F-4D97-AF65-F5344CB8AC3E}">
        <p14:creationId xmlns:p14="http://schemas.microsoft.com/office/powerpoint/2010/main" val="723147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1 </a:t>
            </a:r>
            <a:r>
              <a:rPr lang="zh-CN" altLang="en-US" sz="3600" b="1" dirty="0" smtClean="0">
                <a:solidFill>
                  <a:schemeClr val="bg1"/>
                </a:solidFill>
                <a:ea typeface="微软雅黑" panose="020B0503020204020204" pitchFamily="34" charset="-122"/>
              </a:rPr>
              <a:t>神</a:t>
            </a:r>
            <a:r>
              <a:rPr lang="zh-CN" altLang="en-US" sz="3600" b="1" dirty="0">
                <a:solidFill>
                  <a:schemeClr val="bg1"/>
                </a:solidFill>
                <a:ea typeface="微软雅黑" panose="020B0503020204020204" pitchFamily="34" charset="-122"/>
              </a:rPr>
              <a:t>实在恩待以色列那些清心的人</a:t>
            </a:r>
            <a:r>
              <a:rPr lang="en-US" altLang="zh-CN" sz="3600" b="1" dirty="0">
                <a:solidFill>
                  <a:schemeClr val="bg1"/>
                </a:solidFill>
                <a:ea typeface="微软雅黑" panose="020B0503020204020204" pitchFamily="34" charset="-122"/>
              </a:rPr>
              <a:t>!</a:t>
            </a:r>
          </a:p>
          <a:p>
            <a:pPr algn="l">
              <a:lnSpc>
                <a:spcPct val="100000"/>
              </a:lnSpc>
            </a:pPr>
            <a:r>
              <a:rPr lang="en-US" altLang="zh-CN" sz="3600" b="1" dirty="0">
                <a:solidFill>
                  <a:schemeClr val="bg1"/>
                </a:solidFill>
                <a:ea typeface="微软雅黑" panose="020B0503020204020204" pitchFamily="34" charset="-122"/>
              </a:rPr>
              <a:t>Surely God is good to Israel, to those who are pure in heart.</a:t>
            </a:r>
          </a:p>
          <a:p>
            <a:pPr algn="l">
              <a:lnSpc>
                <a:spcPct val="114000"/>
              </a:lnSpc>
            </a:pPr>
            <a:r>
              <a:rPr lang="en-US" altLang="zh-CN" sz="3600" b="1" dirty="0" smtClean="0">
                <a:solidFill>
                  <a:schemeClr val="bg1"/>
                </a:solidFill>
                <a:ea typeface="微软雅黑" panose="020B0503020204020204" pitchFamily="34" charset="-122"/>
              </a:rPr>
              <a:t>2 </a:t>
            </a:r>
            <a:r>
              <a:rPr lang="zh-CN" altLang="en-US" sz="3600" b="1" dirty="0" smtClean="0">
                <a:solidFill>
                  <a:schemeClr val="bg1"/>
                </a:solidFill>
                <a:ea typeface="微软雅黑" panose="020B0503020204020204" pitchFamily="34" charset="-122"/>
              </a:rPr>
              <a:t>至于</a:t>
            </a:r>
            <a:r>
              <a:rPr lang="zh-CN" altLang="en-US" sz="3600" b="1" dirty="0">
                <a:solidFill>
                  <a:schemeClr val="bg1"/>
                </a:solidFill>
                <a:ea typeface="微软雅黑" panose="020B0503020204020204" pitchFamily="34" charset="-122"/>
              </a:rPr>
              <a:t>我，我的脚几乎失闪，我的脚险些滑跌</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as for me, my feet had almost slipped; I had nearly lost </a:t>
            </a:r>
            <a:r>
              <a:rPr lang="en-US" altLang="zh-CN" sz="3600" b="1" dirty="0" smtClean="0">
                <a:solidFill>
                  <a:schemeClr val="bg1"/>
                </a:solidFill>
                <a:ea typeface="微软雅黑" panose="020B0503020204020204" pitchFamily="34" charset="-122"/>
              </a:rPr>
              <a:t>my </a:t>
            </a:r>
            <a:r>
              <a:rPr lang="en-US" altLang="zh-CN" sz="3600" b="1" dirty="0">
                <a:solidFill>
                  <a:schemeClr val="bg1"/>
                </a:solidFill>
                <a:ea typeface="微软雅黑" panose="020B0503020204020204" pitchFamily="34" charset="-122"/>
              </a:rPr>
              <a:t>foothold</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smtClean="0">
                <a:solidFill>
                  <a:schemeClr val="bg1"/>
                </a:solidFill>
                <a:ea typeface="微软雅黑" panose="020B0503020204020204" pitchFamily="34" charset="-122"/>
              </a:rPr>
              <a:t>我见</a:t>
            </a:r>
            <a:r>
              <a:rPr lang="zh-CN" altLang="en-US" sz="3600" b="1" dirty="0">
                <a:solidFill>
                  <a:schemeClr val="bg1"/>
                </a:solidFill>
                <a:ea typeface="微软雅黑" panose="020B0503020204020204" pitchFamily="34" charset="-122"/>
              </a:rPr>
              <a:t>恶人和狂傲人享平安，就心怀不平。</a:t>
            </a:r>
          </a:p>
          <a:p>
            <a:pPr algn="l">
              <a:lnSpc>
                <a:spcPct val="100000"/>
              </a:lnSpc>
            </a:pPr>
            <a:r>
              <a:rPr lang="en-US" altLang="zh-CN" sz="3600" b="1" dirty="0">
                <a:solidFill>
                  <a:schemeClr val="bg1"/>
                </a:solidFill>
                <a:ea typeface="微软雅黑" panose="020B0503020204020204" pitchFamily="34" charset="-122"/>
              </a:rPr>
              <a:t>For I envied the arrogant when I saw the prosperity of the wicked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23988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4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死的时候，没有疼痛；他们的力气，却也壮实。</a:t>
            </a:r>
          </a:p>
          <a:p>
            <a:pPr algn="l">
              <a:lnSpc>
                <a:spcPct val="114000"/>
              </a:lnSpc>
            </a:pPr>
            <a:r>
              <a:rPr lang="en-US" altLang="zh-CN" sz="3600" b="1" dirty="0">
                <a:solidFill>
                  <a:schemeClr val="bg1"/>
                </a:solidFill>
                <a:ea typeface="微软雅黑" panose="020B0503020204020204" pitchFamily="34" charset="-122"/>
              </a:rPr>
              <a:t>They have no struggles; their bodies are healthy and strong.</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不象别人受苦，也不象别人遭灾。</a:t>
            </a:r>
          </a:p>
          <a:p>
            <a:pPr algn="l">
              <a:lnSpc>
                <a:spcPct val="114000"/>
              </a:lnSpc>
            </a:pPr>
            <a:r>
              <a:rPr lang="en-US" altLang="zh-CN" sz="3600" b="1" dirty="0">
                <a:solidFill>
                  <a:schemeClr val="bg1"/>
                </a:solidFill>
                <a:ea typeface="微软雅黑" panose="020B0503020204020204" pitchFamily="34" charset="-122"/>
              </a:rPr>
              <a:t>They are free from the burdens common to man; they are not plagued by human ills.</a:t>
            </a:r>
          </a:p>
        </p:txBody>
      </p:sp>
    </p:spTree>
    <p:extLst>
      <p:ext uri="{BB962C8B-B14F-4D97-AF65-F5344CB8AC3E}">
        <p14:creationId xmlns:p14="http://schemas.microsoft.com/office/powerpoint/2010/main" val="1514396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6 </a:t>
            </a:r>
            <a:r>
              <a:rPr lang="zh-CN" altLang="en-US" sz="3600" b="1" dirty="0" smtClean="0">
                <a:solidFill>
                  <a:schemeClr val="bg1"/>
                </a:solidFill>
                <a:ea typeface="微软雅黑" panose="020B0503020204020204" pitchFamily="34" charset="-122"/>
              </a:rPr>
              <a:t>所以</a:t>
            </a:r>
            <a:r>
              <a:rPr lang="zh-CN" altLang="en-US" sz="3600" b="1" dirty="0">
                <a:solidFill>
                  <a:schemeClr val="bg1"/>
                </a:solidFill>
                <a:ea typeface="微软雅黑" panose="020B0503020204020204" pitchFamily="34" charset="-122"/>
              </a:rPr>
              <a:t>骄傲如链子戴在他们的项上，强暴象衣裳遮住他们的身体。</a:t>
            </a:r>
          </a:p>
          <a:p>
            <a:pPr algn="l">
              <a:lnSpc>
                <a:spcPct val="114000"/>
              </a:lnSpc>
            </a:pPr>
            <a:r>
              <a:rPr lang="en-US" altLang="zh-CN" sz="3600" b="1" dirty="0">
                <a:solidFill>
                  <a:schemeClr val="bg1"/>
                </a:solidFill>
                <a:ea typeface="微软雅黑" panose="020B0503020204020204" pitchFamily="34" charset="-122"/>
              </a:rPr>
              <a:t>Therefore pride is their necklace; they clothe themselves with violence.</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的眼睛，因体胖而凸出；他们所得的，过于心里所想的。</a:t>
            </a:r>
          </a:p>
          <a:p>
            <a:pPr algn="l">
              <a:lnSpc>
                <a:spcPct val="114000"/>
              </a:lnSpc>
            </a:pPr>
            <a:r>
              <a:rPr lang="en-US" altLang="zh-CN" sz="3600" b="1" dirty="0">
                <a:solidFill>
                  <a:schemeClr val="bg1"/>
                </a:solidFill>
                <a:ea typeface="微软雅黑" panose="020B0503020204020204" pitchFamily="34" charset="-122"/>
              </a:rPr>
              <a:t>Their eyes stand out with fatness: they have more than heart could wish.</a:t>
            </a:r>
          </a:p>
        </p:txBody>
      </p:sp>
    </p:spTree>
    <p:extLst>
      <p:ext uri="{BB962C8B-B14F-4D97-AF65-F5344CB8AC3E}">
        <p14:creationId xmlns:p14="http://schemas.microsoft.com/office/powerpoint/2010/main" val="5148764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讥笑人，凭恶意说欺压人的话；他们说话自高。</a:t>
            </a:r>
          </a:p>
          <a:p>
            <a:pPr algn="l">
              <a:lnSpc>
                <a:spcPct val="114000"/>
              </a:lnSpc>
            </a:pPr>
            <a:r>
              <a:rPr lang="en-US" altLang="zh-CN" sz="3600" b="1" dirty="0">
                <a:solidFill>
                  <a:schemeClr val="bg1"/>
                </a:solidFill>
                <a:ea typeface="微软雅黑" panose="020B0503020204020204" pitchFamily="34" charset="-122"/>
              </a:rPr>
              <a:t>They scoff, and speak with malice; in their arrogance they threaten oppression.</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的口亵渎上天，他们的舌毁谤全地。</a:t>
            </a:r>
          </a:p>
          <a:p>
            <a:pPr algn="l">
              <a:lnSpc>
                <a:spcPct val="114000"/>
              </a:lnSpc>
            </a:pPr>
            <a:r>
              <a:rPr lang="en-US" altLang="zh-CN" sz="3600" b="1" dirty="0">
                <a:solidFill>
                  <a:schemeClr val="bg1"/>
                </a:solidFill>
                <a:ea typeface="微软雅黑" panose="020B0503020204020204" pitchFamily="34" charset="-122"/>
              </a:rPr>
              <a:t>Their mouths lay claim to heaven, and their tongues take possession of the earth.</a:t>
            </a:r>
          </a:p>
        </p:txBody>
      </p:sp>
    </p:spTree>
    <p:extLst>
      <p:ext uri="{BB962C8B-B14F-4D97-AF65-F5344CB8AC3E}">
        <p14:creationId xmlns:p14="http://schemas.microsoft.com/office/powerpoint/2010/main" val="40296572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smtClean="0">
                <a:solidFill>
                  <a:schemeClr val="bg1"/>
                </a:solidFill>
                <a:ea typeface="微软雅黑" panose="020B0503020204020204" pitchFamily="34" charset="-122"/>
              </a:rPr>
              <a:t>所以</a:t>
            </a:r>
            <a:r>
              <a:rPr lang="zh-CN" altLang="en-US" sz="3600" b="1" dirty="0">
                <a:solidFill>
                  <a:schemeClr val="bg1"/>
                </a:solidFill>
                <a:ea typeface="微软雅黑" panose="020B0503020204020204" pitchFamily="34" charset="-122"/>
              </a:rPr>
              <a:t>　神的民归到这里，喝尽了满杯的苦水。</a:t>
            </a:r>
          </a:p>
          <a:p>
            <a:pPr algn="l">
              <a:lnSpc>
                <a:spcPct val="114000"/>
              </a:lnSpc>
            </a:pPr>
            <a:r>
              <a:rPr lang="en-US" altLang="zh-CN" sz="3600" b="1" dirty="0">
                <a:solidFill>
                  <a:schemeClr val="bg1"/>
                </a:solidFill>
                <a:ea typeface="微软雅黑" panose="020B0503020204020204" pitchFamily="34" charset="-122"/>
              </a:rPr>
              <a:t>Therefore their people turn to them and drink up waters in abundance.</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说</a:t>
            </a:r>
            <a:r>
              <a:rPr lang="en-US" altLang="zh-CN" sz="3600" b="1" dirty="0">
                <a:solidFill>
                  <a:schemeClr val="bg1"/>
                </a:solidFill>
                <a:ea typeface="微软雅黑" panose="020B0503020204020204" pitchFamily="34" charset="-122"/>
              </a:rPr>
              <a:t>: “</a:t>
            </a:r>
            <a:r>
              <a:rPr lang="zh-CN" altLang="en-US" sz="3600" b="1" dirty="0">
                <a:solidFill>
                  <a:schemeClr val="bg1"/>
                </a:solidFill>
                <a:ea typeface="微软雅黑" panose="020B0503020204020204" pitchFamily="34" charset="-122"/>
              </a:rPr>
              <a:t>神怎能晓得</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至高者岂有知识呢</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They say, 'How can God know? Does the Most High have knowledge?'</a:t>
            </a:r>
          </a:p>
        </p:txBody>
      </p:sp>
    </p:spTree>
    <p:extLst>
      <p:ext uri="{BB962C8B-B14F-4D97-AF65-F5344CB8AC3E}">
        <p14:creationId xmlns:p14="http://schemas.microsoft.com/office/powerpoint/2010/main" val="1714602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34 </a:t>
            </a:r>
            <a:r>
              <a:rPr lang="zh-CN" altLang="en-US" sz="3600" b="1" dirty="0">
                <a:solidFill>
                  <a:schemeClr val="bg1"/>
                </a:solidFill>
                <a:ea typeface="微软雅黑" panose="020B0503020204020204" pitchFamily="34" charset="-122"/>
              </a:rPr>
              <a:t>我实在告诉你们：这世代还没有过去，这些事都要成就。</a:t>
            </a:r>
          </a:p>
          <a:p>
            <a:pPr algn="l">
              <a:lnSpc>
                <a:spcPct val="110000"/>
              </a:lnSpc>
            </a:pPr>
            <a:r>
              <a:rPr lang="en-US" altLang="zh-CN" sz="3600" b="1" dirty="0">
                <a:solidFill>
                  <a:schemeClr val="bg1"/>
                </a:solidFill>
                <a:ea typeface="微软雅黑" panose="020B0503020204020204" pitchFamily="34" charset="-122"/>
              </a:rPr>
              <a:t>Assuredly, I say to you, this generation will by no means pass away till all these things take place.</a:t>
            </a:r>
          </a:p>
          <a:p>
            <a:pPr algn="l">
              <a:lnSpc>
                <a:spcPct val="110000"/>
              </a:lnSpc>
            </a:pPr>
            <a:r>
              <a:rPr lang="en-US" altLang="zh-CN" sz="3600" b="1" dirty="0">
                <a:solidFill>
                  <a:schemeClr val="bg1"/>
                </a:solidFill>
                <a:ea typeface="微软雅黑" panose="020B0503020204020204" pitchFamily="34" charset="-122"/>
              </a:rPr>
              <a:t>35 </a:t>
            </a:r>
            <a:r>
              <a:rPr lang="zh-CN" altLang="en-US" sz="3600" b="1" dirty="0">
                <a:solidFill>
                  <a:schemeClr val="bg1"/>
                </a:solidFill>
                <a:ea typeface="微软雅黑" panose="020B0503020204020204" pitchFamily="34" charset="-122"/>
              </a:rPr>
              <a:t>天地要废去，我的话却不能废去。” </a:t>
            </a:r>
          </a:p>
          <a:p>
            <a:pPr algn="l">
              <a:lnSpc>
                <a:spcPct val="110000"/>
              </a:lnSpc>
            </a:pPr>
            <a:r>
              <a:rPr lang="en-US" altLang="zh-CN" sz="3600" b="1" dirty="0">
                <a:solidFill>
                  <a:schemeClr val="bg1"/>
                </a:solidFill>
                <a:ea typeface="微软雅黑" panose="020B0503020204020204" pitchFamily="34" charset="-122"/>
              </a:rPr>
              <a:t>Heaven and earth will pass away, but My words will by no means pass away.</a:t>
            </a:r>
          </a:p>
        </p:txBody>
      </p:sp>
    </p:spTree>
    <p:extLst>
      <p:ext uri="{BB962C8B-B14F-4D97-AF65-F5344CB8AC3E}">
        <p14:creationId xmlns:p14="http://schemas.microsoft.com/office/powerpoint/2010/main" val="32251010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smtClean="0">
                <a:solidFill>
                  <a:schemeClr val="bg1"/>
                </a:solidFill>
                <a:ea typeface="微软雅黑" panose="020B0503020204020204" pitchFamily="34" charset="-122"/>
              </a:rPr>
              <a:t>看</a:t>
            </a:r>
            <a:r>
              <a:rPr lang="zh-CN" altLang="en-US" sz="3600" b="1" dirty="0">
                <a:solidFill>
                  <a:schemeClr val="bg1"/>
                </a:solidFill>
                <a:ea typeface="微软雅黑" panose="020B0503020204020204" pitchFamily="34" charset="-122"/>
              </a:rPr>
              <a:t>哪</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这就是恶人。他们既是常享安逸，财宝便加增。</a:t>
            </a:r>
          </a:p>
          <a:p>
            <a:pPr algn="l">
              <a:lnSpc>
                <a:spcPct val="114000"/>
              </a:lnSpc>
            </a:pPr>
            <a:r>
              <a:rPr lang="en-US" altLang="zh-CN" sz="3600" b="1" dirty="0">
                <a:solidFill>
                  <a:schemeClr val="bg1"/>
                </a:solidFill>
                <a:ea typeface="微软雅黑" panose="020B0503020204020204" pitchFamily="34" charset="-122"/>
              </a:rPr>
              <a:t>This is what the wicked are like- always carefree, they increase in wealth.</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实在徒然洁净了我的心，徒然洗手表明无辜，</a:t>
            </a:r>
          </a:p>
          <a:p>
            <a:pPr algn="l">
              <a:lnSpc>
                <a:spcPct val="114000"/>
              </a:lnSpc>
            </a:pPr>
            <a:r>
              <a:rPr lang="en-US" altLang="zh-CN" sz="3600" b="1" dirty="0">
                <a:solidFill>
                  <a:schemeClr val="bg1"/>
                </a:solidFill>
                <a:ea typeface="微软雅黑" panose="020B0503020204020204" pitchFamily="34" charset="-122"/>
              </a:rPr>
              <a:t>Surely in vain have I kept my heart pure; in vain have I washed my hands in innocence.</a:t>
            </a:r>
          </a:p>
        </p:txBody>
      </p:sp>
    </p:spTree>
    <p:extLst>
      <p:ext uri="{BB962C8B-B14F-4D97-AF65-F5344CB8AC3E}">
        <p14:creationId xmlns:p14="http://schemas.microsoft.com/office/powerpoint/2010/main" val="1730279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我终日遭灾难，每早晨受惩治。</a:t>
            </a:r>
          </a:p>
          <a:p>
            <a:pPr algn="l">
              <a:lnSpc>
                <a:spcPct val="114000"/>
              </a:lnSpc>
            </a:pPr>
            <a:r>
              <a:rPr lang="en-US" altLang="zh-CN" sz="3600" b="1" dirty="0">
                <a:solidFill>
                  <a:schemeClr val="bg1"/>
                </a:solidFill>
                <a:ea typeface="微软雅黑" panose="020B0503020204020204" pitchFamily="34" charset="-122"/>
              </a:rPr>
              <a:t>All day long I have been plagued; I have been punished every morning.</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若说，我要这样讲，这就是以奸诈待你的众子。</a:t>
            </a:r>
          </a:p>
          <a:p>
            <a:pPr algn="l">
              <a:lnSpc>
                <a:spcPct val="114000"/>
              </a:lnSpc>
            </a:pPr>
            <a:r>
              <a:rPr lang="en-US" altLang="zh-CN" sz="3600" b="1" dirty="0">
                <a:solidFill>
                  <a:schemeClr val="bg1"/>
                </a:solidFill>
                <a:ea typeface="微软雅黑" panose="020B0503020204020204" pitchFamily="34" charset="-122"/>
              </a:rPr>
              <a:t>If I had said, 'I will speak thus,' I would have betrayed your children.</a:t>
            </a:r>
          </a:p>
        </p:txBody>
      </p:sp>
    </p:spTree>
    <p:extLst>
      <p:ext uri="{BB962C8B-B14F-4D97-AF65-F5344CB8AC3E}">
        <p14:creationId xmlns:p14="http://schemas.microsoft.com/office/powerpoint/2010/main" val="153503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思索怎能明白这事，眼看实系为难。 </a:t>
            </a:r>
          </a:p>
          <a:p>
            <a:pPr algn="l">
              <a:lnSpc>
                <a:spcPct val="114000"/>
              </a:lnSpc>
            </a:pPr>
            <a:r>
              <a:rPr lang="en-US" altLang="zh-CN" sz="3600" b="1" dirty="0">
                <a:solidFill>
                  <a:schemeClr val="bg1"/>
                </a:solidFill>
                <a:ea typeface="微软雅黑" panose="020B0503020204020204" pitchFamily="34" charset="-122"/>
              </a:rPr>
              <a:t>When I tried to understand all this, it was oppressive to me</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smtClean="0">
                <a:solidFill>
                  <a:schemeClr val="bg1"/>
                </a:solidFill>
                <a:ea typeface="微软雅黑" panose="020B0503020204020204" pitchFamily="34" charset="-122"/>
              </a:rPr>
              <a:t>等</a:t>
            </a:r>
            <a:r>
              <a:rPr lang="zh-CN" altLang="en-US" sz="3600" b="1" dirty="0">
                <a:solidFill>
                  <a:schemeClr val="bg1"/>
                </a:solidFill>
                <a:ea typeface="微软雅黑" panose="020B0503020204020204" pitchFamily="34" charset="-122"/>
              </a:rPr>
              <a:t>我进了　神的圣所，思想他们的结局。</a:t>
            </a:r>
          </a:p>
          <a:p>
            <a:pPr algn="l">
              <a:lnSpc>
                <a:spcPct val="114000"/>
              </a:lnSpc>
            </a:pPr>
            <a:r>
              <a:rPr lang="en-US" altLang="zh-CN" sz="3600" b="1" dirty="0">
                <a:solidFill>
                  <a:schemeClr val="bg1"/>
                </a:solidFill>
                <a:ea typeface="微软雅黑" panose="020B0503020204020204" pitchFamily="34" charset="-122"/>
              </a:rPr>
              <a:t>till I entered the sanctuary of God; then I understood their final destiny.</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实在把他们安在滑地，使他们掉在沉沦之中</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Surely </a:t>
            </a:r>
            <a:r>
              <a:rPr lang="en-US" altLang="zh-CN" sz="3600" b="1" dirty="0">
                <a:solidFill>
                  <a:schemeClr val="bg1"/>
                </a:solidFill>
                <a:ea typeface="微软雅黑" panose="020B0503020204020204" pitchFamily="34" charset="-122"/>
              </a:rPr>
              <a:t>you place them on slippery ground; you cast them down to ruin.</a:t>
            </a:r>
          </a:p>
        </p:txBody>
      </p:sp>
    </p:spTree>
    <p:extLst>
      <p:ext uri="{BB962C8B-B14F-4D97-AF65-F5344CB8AC3E}">
        <p14:creationId xmlns:p14="http://schemas.microsoft.com/office/powerpoint/2010/main" val="31504768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转眼之间，成了何等的荒凉</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他们被惊恐灭尽了。</a:t>
            </a:r>
          </a:p>
          <a:p>
            <a:pPr algn="l">
              <a:lnSpc>
                <a:spcPct val="114000"/>
              </a:lnSpc>
            </a:pPr>
            <a:r>
              <a:rPr lang="en-US" altLang="zh-CN" sz="3600" b="1" dirty="0">
                <a:solidFill>
                  <a:schemeClr val="bg1"/>
                </a:solidFill>
                <a:ea typeface="微软雅黑" panose="020B0503020204020204" pitchFamily="34" charset="-122"/>
              </a:rPr>
              <a:t>How suddenly are they destroyed, completely swept away by terrors!</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smtClean="0">
                <a:solidFill>
                  <a:schemeClr val="bg1"/>
                </a:solidFill>
                <a:ea typeface="微软雅黑" panose="020B0503020204020204" pitchFamily="34" charset="-122"/>
              </a:rPr>
              <a:t>人</a:t>
            </a:r>
            <a:r>
              <a:rPr lang="zh-CN" altLang="en-US" sz="3600" b="1" dirty="0">
                <a:solidFill>
                  <a:schemeClr val="bg1"/>
                </a:solidFill>
                <a:ea typeface="微软雅黑" panose="020B0503020204020204" pitchFamily="34" charset="-122"/>
              </a:rPr>
              <a:t>睡醒了，怎样看梦；主啊</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你醒了，也必照样轻看他们的影象。</a:t>
            </a:r>
          </a:p>
          <a:p>
            <a:pPr algn="l">
              <a:lnSpc>
                <a:spcPct val="114000"/>
              </a:lnSpc>
            </a:pPr>
            <a:r>
              <a:rPr lang="en-US" altLang="zh-CN" sz="3600" b="1" dirty="0">
                <a:solidFill>
                  <a:schemeClr val="bg1"/>
                </a:solidFill>
                <a:ea typeface="微软雅黑" panose="020B0503020204020204" pitchFamily="34" charset="-122"/>
              </a:rPr>
              <a:t>As a dream when one awakes, so when you arise, O Lord, you will despise them as fantasies.</a:t>
            </a:r>
          </a:p>
        </p:txBody>
      </p:sp>
    </p:spTree>
    <p:extLst>
      <p:ext uri="{BB962C8B-B14F-4D97-AF65-F5344CB8AC3E}">
        <p14:creationId xmlns:p14="http://schemas.microsoft.com/office/powerpoint/2010/main" val="5376713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smtClean="0">
                <a:solidFill>
                  <a:schemeClr val="bg1"/>
                </a:solidFill>
                <a:ea typeface="微软雅黑" panose="020B0503020204020204" pitchFamily="34" charset="-122"/>
              </a:rPr>
              <a:t>因而</a:t>
            </a:r>
            <a:r>
              <a:rPr lang="zh-CN" altLang="en-US" sz="3600" b="1" dirty="0">
                <a:solidFill>
                  <a:schemeClr val="bg1"/>
                </a:solidFill>
                <a:ea typeface="微软雅黑" panose="020B0503020204020204" pitchFamily="34" charset="-122"/>
              </a:rPr>
              <a:t>我心里发酸，肺腑被刺。</a:t>
            </a:r>
          </a:p>
          <a:p>
            <a:pPr algn="l">
              <a:lnSpc>
                <a:spcPct val="100000"/>
              </a:lnSpc>
            </a:pPr>
            <a:r>
              <a:rPr lang="en-US" altLang="zh-CN" sz="3600" b="1" dirty="0">
                <a:solidFill>
                  <a:schemeClr val="bg1"/>
                </a:solidFill>
                <a:ea typeface="微软雅黑" panose="020B0503020204020204" pitchFamily="34" charset="-122"/>
              </a:rPr>
              <a:t>When my heart was grieved and my spirit embittered,</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这样愚昧无知，在你面前如畜类一般</a:t>
            </a:r>
            <a:r>
              <a:rPr lang="zh-CN" altLang="en-US" sz="3600" b="1" dirty="0" smtClean="0">
                <a:solidFill>
                  <a:schemeClr val="bg1"/>
                </a:solidFill>
                <a:ea typeface="微软雅黑" panose="020B0503020204020204" pitchFamily="34" charset="-122"/>
              </a:rPr>
              <a:t>。</a:t>
            </a:r>
            <a:endParaRPr lang="zh-CN" altLang="en-US" sz="3600" b="1"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I was senseless and ignorant; I was a brute beast before you.</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smtClean="0">
                <a:solidFill>
                  <a:schemeClr val="bg1"/>
                </a:solidFill>
                <a:ea typeface="微软雅黑" panose="020B0503020204020204" pitchFamily="34" charset="-122"/>
              </a:rPr>
              <a:t>然而</a:t>
            </a:r>
            <a:r>
              <a:rPr lang="zh-CN" altLang="en-US" sz="3600" b="1" dirty="0">
                <a:solidFill>
                  <a:schemeClr val="bg1"/>
                </a:solidFill>
                <a:ea typeface="微软雅黑" panose="020B0503020204020204" pitchFamily="34" charset="-122"/>
              </a:rPr>
              <a:t>我常与你同在，你搀着我的右手。</a:t>
            </a:r>
          </a:p>
          <a:p>
            <a:pPr algn="l">
              <a:lnSpc>
                <a:spcPct val="100000"/>
              </a:lnSpc>
            </a:pPr>
            <a:r>
              <a:rPr lang="en-US" altLang="zh-CN" sz="3600" b="1" dirty="0">
                <a:solidFill>
                  <a:schemeClr val="bg1"/>
                </a:solidFill>
                <a:ea typeface="微软雅黑" panose="020B0503020204020204" pitchFamily="34" charset="-122"/>
              </a:rPr>
              <a:t>Yet I am always with you; you hold me by my right hand.</a:t>
            </a:r>
          </a:p>
        </p:txBody>
      </p:sp>
    </p:spTree>
    <p:extLst>
      <p:ext uri="{BB962C8B-B14F-4D97-AF65-F5344CB8AC3E}">
        <p14:creationId xmlns:p14="http://schemas.microsoft.com/office/powerpoint/2010/main" val="22509188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要以你的训言引导我，以后必接我到荣耀里。</a:t>
            </a:r>
          </a:p>
          <a:p>
            <a:pPr algn="l">
              <a:lnSpc>
                <a:spcPct val="114000"/>
              </a:lnSpc>
            </a:pPr>
            <a:r>
              <a:rPr lang="en-US" altLang="zh-CN" sz="3600" b="1" dirty="0">
                <a:solidFill>
                  <a:schemeClr val="bg1"/>
                </a:solidFill>
                <a:ea typeface="微软雅黑" panose="020B0503020204020204" pitchFamily="34" charset="-122"/>
              </a:rPr>
              <a:t>You guide me with your counsel, and afterward you will take me into glory.</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smtClean="0">
                <a:solidFill>
                  <a:schemeClr val="bg1"/>
                </a:solidFill>
                <a:ea typeface="微软雅黑" panose="020B0503020204020204" pitchFamily="34" charset="-122"/>
              </a:rPr>
              <a:t>除</a:t>
            </a:r>
            <a:r>
              <a:rPr lang="zh-CN" altLang="en-US" sz="3600" b="1" dirty="0">
                <a:solidFill>
                  <a:schemeClr val="bg1"/>
                </a:solidFill>
                <a:ea typeface="微软雅黑" panose="020B0503020204020204" pitchFamily="34" charset="-122"/>
              </a:rPr>
              <a:t>你以外，在天上我有谁呢</a:t>
            </a:r>
            <a:r>
              <a:rPr lang="en-US" altLang="zh-CN" sz="3600" b="1" dirty="0" smtClean="0">
                <a:solidFill>
                  <a:schemeClr val="bg1"/>
                </a:solidFill>
                <a:ea typeface="微软雅黑" panose="020B0503020204020204" pitchFamily="34" charset="-122"/>
              </a:rPr>
              <a:t>? </a:t>
            </a:r>
            <a:r>
              <a:rPr lang="zh-CN" altLang="en-US" sz="3600" b="1" dirty="0" smtClean="0">
                <a:solidFill>
                  <a:schemeClr val="bg1"/>
                </a:solidFill>
                <a:ea typeface="微软雅黑" panose="020B0503020204020204" pitchFamily="34" charset="-122"/>
              </a:rPr>
              <a:t>除</a:t>
            </a:r>
            <a:r>
              <a:rPr lang="zh-CN" altLang="en-US" sz="3600" b="1" dirty="0">
                <a:solidFill>
                  <a:schemeClr val="bg1"/>
                </a:solidFill>
                <a:ea typeface="微软雅黑" panose="020B0503020204020204" pitchFamily="34" charset="-122"/>
              </a:rPr>
              <a:t>你以外，在地上我也没有所爱慕的。</a:t>
            </a:r>
          </a:p>
          <a:p>
            <a:pPr algn="l">
              <a:lnSpc>
                <a:spcPct val="114000"/>
              </a:lnSpc>
            </a:pPr>
            <a:r>
              <a:rPr lang="en-US" altLang="zh-CN" sz="3600" b="1" dirty="0">
                <a:solidFill>
                  <a:schemeClr val="bg1"/>
                </a:solidFill>
                <a:ea typeface="微软雅黑" panose="020B0503020204020204" pitchFamily="34" charset="-122"/>
              </a:rPr>
              <a:t>Whom have I in heaven but you? And earth has nothing I desire besides you.</a:t>
            </a:r>
          </a:p>
        </p:txBody>
      </p:sp>
    </p:spTree>
    <p:extLst>
      <p:ext uri="{BB962C8B-B14F-4D97-AF65-F5344CB8AC3E}">
        <p14:creationId xmlns:p14="http://schemas.microsoft.com/office/powerpoint/2010/main" val="4001664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的肉体和我的心肠衰残；但　神是我心里的力量，又是我的福分，直到永远。</a:t>
            </a:r>
          </a:p>
          <a:p>
            <a:pPr algn="l">
              <a:lnSpc>
                <a:spcPct val="114000"/>
              </a:lnSpc>
            </a:pPr>
            <a:r>
              <a:rPr lang="en-US" altLang="zh-CN" sz="3600" b="1" dirty="0">
                <a:solidFill>
                  <a:schemeClr val="bg1"/>
                </a:solidFill>
                <a:ea typeface="微软雅黑" panose="020B0503020204020204" pitchFamily="34" charset="-122"/>
              </a:rPr>
              <a:t>My flesh and my heart may fail, but God is the strength of my heart and my portion forever.</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smtClean="0">
                <a:solidFill>
                  <a:schemeClr val="bg1"/>
                </a:solidFill>
                <a:ea typeface="微软雅黑" panose="020B0503020204020204" pitchFamily="34" charset="-122"/>
              </a:rPr>
              <a:t>远离</a:t>
            </a:r>
            <a:r>
              <a:rPr lang="zh-CN" altLang="en-US" sz="3600" b="1" dirty="0">
                <a:solidFill>
                  <a:schemeClr val="bg1"/>
                </a:solidFill>
                <a:ea typeface="微软雅黑" panose="020B0503020204020204" pitchFamily="34" charset="-122"/>
              </a:rPr>
              <a:t>你的，必要死亡；凡离弃你行邪淫的，你都灭绝了。</a:t>
            </a:r>
          </a:p>
          <a:p>
            <a:pPr algn="l">
              <a:lnSpc>
                <a:spcPct val="114000"/>
              </a:lnSpc>
            </a:pPr>
            <a:r>
              <a:rPr lang="en-US" altLang="zh-CN" sz="3600" b="1" dirty="0">
                <a:solidFill>
                  <a:schemeClr val="bg1"/>
                </a:solidFill>
                <a:ea typeface="微软雅黑" panose="020B0503020204020204" pitchFamily="34" charset="-122"/>
              </a:rPr>
              <a:t>Those who are far from you will perish; you destroy all who are unfaithful to you.</a:t>
            </a:r>
          </a:p>
        </p:txBody>
      </p:sp>
    </p:spTree>
    <p:extLst>
      <p:ext uri="{BB962C8B-B14F-4D97-AF65-F5344CB8AC3E}">
        <p14:creationId xmlns:p14="http://schemas.microsoft.com/office/powerpoint/2010/main" val="4622092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a:t>
            </a:r>
          </a:p>
          <a:p>
            <a:pPr algn="l">
              <a:lnSpc>
                <a:spcPct val="114000"/>
              </a:lnSpc>
            </a:pPr>
            <a:r>
              <a:rPr lang="en-US" altLang="zh-CN" sz="3600" b="1" dirty="0" smtClean="0">
                <a:solidFill>
                  <a:schemeClr val="bg1"/>
                </a:solidFill>
                <a:ea typeface="微软雅黑" panose="020B0503020204020204" pitchFamily="34" charset="-122"/>
              </a:rPr>
              <a:t>28 </a:t>
            </a:r>
            <a:r>
              <a:rPr lang="zh-CN" altLang="en-US" sz="3600" b="1" dirty="0" smtClean="0">
                <a:solidFill>
                  <a:schemeClr val="bg1"/>
                </a:solidFill>
                <a:ea typeface="微软雅黑" panose="020B0503020204020204" pitchFamily="34" charset="-122"/>
              </a:rPr>
              <a:t>但</a:t>
            </a:r>
            <a:r>
              <a:rPr lang="zh-CN" altLang="en-US" sz="3600" b="1" dirty="0">
                <a:solidFill>
                  <a:schemeClr val="bg1"/>
                </a:solidFill>
                <a:ea typeface="微软雅黑" panose="020B0503020204020204" pitchFamily="34" charset="-122"/>
              </a:rPr>
              <a:t>我亲近　神是与我有益；我以主耶和华为我的避难所，好叫我述说你一切的作为。</a:t>
            </a:r>
          </a:p>
          <a:p>
            <a:pPr algn="l">
              <a:lnSpc>
                <a:spcPct val="114000"/>
              </a:lnSpc>
            </a:pPr>
            <a:r>
              <a:rPr lang="en-US" altLang="zh-CN" sz="3600" b="1" dirty="0">
                <a:solidFill>
                  <a:schemeClr val="bg1"/>
                </a:solidFill>
                <a:ea typeface="微软雅黑" panose="020B0503020204020204" pitchFamily="34" charset="-122"/>
              </a:rPr>
              <a:t>But as for me, it is good to be near God. I have made the Sovereign LORD my refuge; I will tell of all your deeds.</a:t>
            </a:r>
          </a:p>
        </p:txBody>
      </p:sp>
    </p:spTree>
    <p:extLst>
      <p:ext uri="{BB962C8B-B14F-4D97-AF65-F5344CB8AC3E}">
        <p14:creationId xmlns:p14="http://schemas.microsoft.com/office/powerpoint/2010/main" val="28053430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他们死的时候没有疼痛，他们的力气却也壮实</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there are no pangs in their death, But their strength is firm.</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他们不像别人受苦，也不像别人遭灾。</a:t>
            </a:r>
          </a:p>
          <a:p>
            <a:pPr algn="l">
              <a:lnSpc>
                <a:spcPct val="114000"/>
              </a:lnSpc>
            </a:pPr>
            <a:r>
              <a:rPr lang="en-US" altLang="zh-CN" sz="3600" b="1" dirty="0">
                <a:solidFill>
                  <a:schemeClr val="bg1"/>
                </a:solidFill>
                <a:ea typeface="微软雅黑" panose="020B0503020204020204" pitchFamily="34" charset="-122"/>
              </a:rPr>
              <a:t>They are not in trouble as other men, Nor are they plagued like other men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56580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7</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12】</a:t>
            </a:r>
          </a:p>
          <a:p>
            <a:pPr algn="l">
              <a:lnSpc>
                <a:spcPct val="114000"/>
              </a:lnSpc>
            </a:pPr>
            <a:r>
              <a:rPr lang="en-US" altLang="zh-CN" sz="3600" b="1" dirty="0" smtClean="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他们的眼睛因体胖而凸出，他们所得的过于心里所想的。</a:t>
            </a:r>
          </a:p>
          <a:p>
            <a:pPr algn="l">
              <a:lnSpc>
                <a:spcPct val="114000"/>
              </a:lnSpc>
            </a:pPr>
            <a:r>
              <a:rPr lang="en-US" altLang="zh-CN" sz="3600" b="1" dirty="0">
                <a:solidFill>
                  <a:schemeClr val="bg1"/>
                </a:solidFill>
                <a:ea typeface="微软雅黑" panose="020B0503020204020204" pitchFamily="34" charset="-122"/>
              </a:rPr>
              <a:t>Their eyes bulge with abundance; They have more than heart could wish.</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看哪，这就是恶人；他们既是常享安逸，财宝便加增。</a:t>
            </a:r>
          </a:p>
          <a:p>
            <a:pPr algn="l">
              <a:lnSpc>
                <a:spcPct val="114000"/>
              </a:lnSpc>
            </a:pPr>
            <a:r>
              <a:rPr lang="en-US" altLang="zh-CN" sz="3600" b="1" dirty="0">
                <a:solidFill>
                  <a:schemeClr val="bg1"/>
                </a:solidFill>
                <a:ea typeface="微软雅黑" panose="020B0503020204020204" pitchFamily="34" charset="-122"/>
              </a:rPr>
              <a:t>Behold, these are the ungodly, Who are always at ease; They increase in riches.</a:t>
            </a:r>
          </a:p>
        </p:txBody>
      </p:sp>
    </p:spTree>
    <p:extLst>
      <p:ext uri="{BB962C8B-B14F-4D97-AF65-F5344CB8AC3E}">
        <p14:creationId xmlns:p14="http://schemas.microsoft.com/office/powerpoint/2010/main" val="585315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但那日子、那时辰，没有人知道，连天上的使者也不知道，子也不知道，惟独父知道。</a:t>
            </a:r>
          </a:p>
          <a:p>
            <a:pPr algn="l">
              <a:lnSpc>
                <a:spcPct val="110000"/>
              </a:lnSpc>
            </a:pPr>
            <a:r>
              <a:rPr lang="en-US" altLang="zh-CN" sz="3600" b="1" dirty="0">
                <a:solidFill>
                  <a:schemeClr val="bg1"/>
                </a:solidFill>
                <a:ea typeface="微软雅黑" panose="020B0503020204020204" pitchFamily="34" charset="-122"/>
              </a:rPr>
              <a:t>"But of that day and hour no one knows, not even the angels of heaven, but My Father only.</a:t>
            </a:r>
          </a:p>
          <a:p>
            <a:pPr algn="l">
              <a:lnSpc>
                <a:spcPct val="110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挪亚的日子怎样，人子降临也要怎样。</a:t>
            </a:r>
          </a:p>
          <a:p>
            <a:pPr algn="l">
              <a:lnSpc>
                <a:spcPct val="110000"/>
              </a:lnSpc>
            </a:pPr>
            <a:r>
              <a:rPr lang="en-US" altLang="zh-CN" sz="3600" b="1" dirty="0">
                <a:solidFill>
                  <a:schemeClr val="bg1"/>
                </a:solidFill>
                <a:ea typeface="微软雅黑" panose="020B0503020204020204" pitchFamily="34" charset="-122"/>
              </a:rPr>
              <a:t>But as the days of Noah were, so also will the coming of the Son of Man be.</a:t>
            </a:r>
          </a:p>
        </p:txBody>
      </p:sp>
    </p:spTree>
    <p:extLst>
      <p:ext uri="{BB962C8B-B14F-4D97-AF65-F5344CB8AC3E}">
        <p14:creationId xmlns:p14="http://schemas.microsoft.com/office/powerpoint/2010/main" val="23550215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18-20】</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你实在把他们安在滑地，使他们掉在沉沦之中。</a:t>
            </a:r>
          </a:p>
          <a:p>
            <a:pPr algn="l">
              <a:lnSpc>
                <a:spcPct val="114000"/>
              </a:lnSpc>
            </a:pPr>
            <a:r>
              <a:rPr lang="en-US" altLang="zh-CN" sz="3600" b="1" dirty="0">
                <a:solidFill>
                  <a:schemeClr val="bg1"/>
                </a:solidFill>
                <a:ea typeface="微软雅黑" panose="020B0503020204020204" pitchFamily="34" charset="-122"/>
              </a:rPr>
              <a:t>Surely You set them in slippery places; You cast them down to destruction.</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他们转眼之间成了何等的荒凉！他们被惊恐灭尽了。</a:t>
            </a:r>
          </a:p>
          <a:p>
            <a:pPr algn="l">
              <a:lnSpc>
                <a:spcPct val="114000"/>
              </a:lnSpc>
            </a:pPr>
            <a:r>
              <a:rPr lang="en-US" altLang="zh-CN" sz="3600" b="1" dirty="0">
                <a:solidFill>
                  <a:schemeClr val="bg1"/>
                </a:solidFill>
                <a:ea typeface="微软雅黑" panose="020B0503020204020204" pitchFamily="34" charset="-122"/>
              </a:rPr>
              <a:t>Oh, how they are brought to desolation, as in a moment! They are utterly consumed with terrors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524352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18-20】</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人睡醒了，怎样看梦，主啊，你醒了，也必照样轻看他们的影像。</a:t>
            </a:r>
          </a:p>
          <a:p>
            <a:pPr algn="l">
              <a:lnSpc>
                <a:spcPct val="114000"/>
              </a:lnSpc>
            </a:pPr>
            <a:r>
              <a:rPr lang="en-US" altLang="zh-CN" sz="3600" b="1" dirty="0">
                <a:solidFill>
                  <a:schemeClr val="bg1"/>
                </a:solidFill>
                <a:ea typeface="微软雅黑" panose="020B0503020204020204" pitchFamily="34" charset="-122"/>
              </a:rPr>
              <a:t>As a dream when one awakes, So, Lord, when You awake, You shall despise their image.</a:t>
            </a:r>
          </a:p>
        </p:txBody>
      </p:sp>
    </p:spTree>
    <p:extLst>
      <p:ext uri="{BB962C8B-B14F-4D97-AF65-F5344CB8AC3E}">
        <p14:creationId xmlns:p14="http://schemas.microsoft.com/office/powerpoint/2010/main" val="3541898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10-14】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我见恶人和狂傲人享平安，就心怀不平。</a:t>
            </a:r>
          </a:p>
          <a:p>
            <a:pPr algn="l">
              <a:lnSpc>
                <a:spcPct val="114000"/>
              </a:lnSpc>
            </a:pPr>
            <a:r>
              <a:rPr lang="en-US" altLang="zh-CN" sz="3600" b="1" dirty="0">
                <a:solidFill>
                  <a:schemeClr val="bg1"/>
                </a:solidFill>
                <a:ea typeface="微软雅黑" panose="020B0503020204020204" pitchFamily="34" charset="-122"/>
              </a:rPr>
              <a:t>For I was envious of the boastful, When I saw the prosperity of the wicked.</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smtClean="0">
                <a:solidFill>
                  <a:schemeClr val="bg1"/>
                </a:solidFill>
                <a:ea typeface="微软雅黑" panose="020B0503020204020204" pitchFamily="34" charset="-122"/>
              </a:rPr>
              <a:t>所以神</a:t>
            </a:r>
            <a:r>
              <a:rPr lang="zh-CN" altLang="en-US" sz="3600" b="1" dirty="0">
                <a:solidFill>
                  <a:schemeClr val="bg1"/>
                </a:solidFill>
                <a:ea typeface="微软雅黑" panose="020B0503020204020204" pitchFamily="34" charset="-122"/>
              </a:rPr>
              <a:t>的民归到这里，喝尽了满杯的苦水。</a:t>
            </a:r>
          </a:p>
          <a:p>
            <a:pPr algn="l">
              <a:lnSpc>
                <a:spcPct val="114000"/>
              </a:lnSpc>
            </a:pPr>
            <a:r>
              <a:rPr lang="en-US" altLang="zh-CN" sz="3600" b="1" dirty="0">
                <a:solidFill>
                  <a:schemeClr val="bg1"/>
                </a:solidFill>
                <a:ea typeface="微软雅黑" panose="020B0503020204020204" pitchFamily="34" charset="-122"/>
              </a:rPr>
              <a:t>Therefore his people return here, And waters of a full cup are drained by them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911198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10-14】</a:t>
            </a:r>
          </a:p>
          <a:p>
            <a:pPr algn="l">
              <a:lnSpc>
                <a:spcPct val="114000"/>
              </a:lnSpc>
            </a:pPr>
            <a:r>
              <a:rPr lang="en-US" altLang="zh-CN" sz="3600" b="1" dirty="0" smtClean="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他们说：</a:t>
            </a:r>
            <a:r>
              <a:rPr lang="zh-CN" altLang="en-US" sz="3600" b="1" dirty="0" smtClean="0">
                <a:solidFill>
                  <a:schemeClr val="bg1"/>
                </a:solidFill>
                <a:ea typeface="微软雅黑" panose="020B0503020204020204" pitchFamily="34" charset="-122"/>
              </a:rPr>
              <a:t>“神</a:t>
            </a:r>
            <a:r>
              <a:rPr lang="zh-CN" altLang="en-US" sz="3600" b="1" dirty="0">
                <a:solidFill>
                  <a:schemeClr val="bg1"/>
                </a:solidFill>
                <a:ea typeface="微软雅黑" panose="020B0503020204020204" pitchFamily="34" charset="-122"/>
              </a:rPr>
              <a:t>怎能晓得？至高者岂有知识呢？” </a:t>
            </a:r>
          </a:p>
          <a:p>
            <a:pPr algn="l">
              <a:lnSpc>
                <a:spcPct val="114000"/>
              </a:lnSpc>
            </a:pPr>
            <a:r>
              <a:rPr lang="en-US" altLang="zh-CN" sz="3600" b="1" dirty="0">
                <a:solidFill>
                  <a:schemeClr val="bg1"/>
                </a:solidFill>
                <a:ea typeface="微软雅黑" panose="020B0503020204020204" pitchFamily="34" charset="-122"/>
              </a:rPr>
              <a:t>And they say, "How does God know? And is there knowledge in the Most High?"</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看哪，这就是恶人；他们既是常享安逸，财宝便加增。</a:t>
            </a:r>
          </a:p>
          <a:p>
            <a:pPr algn="l">
              <a:lnSpc>
                <a:spcPct val="114000"/>
              </a:lnSpc>
            </a:pPr>
            <a:r>
              <a:rPr lang="en-US" altLang="zh-CN" sz="3600" b="1" dirty="0">
                <a:solidFill>
                  <a:schemeClr val="bg1"/>
                </a:solidFill>
                <a:ea typeface="微软雅黑" panose="020B0503020204020204" pitchFamily="34" charset="-122"/>
              </a:rPr>
              <a:t>Behold, these are the ungodly, Who are always at ease; They increase in riches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211247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 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10-14】</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我实在徒然洁净了我的心，徒然洗手表明无辜。</a:t>
            </a:r>
          </a:p>
          <a:p>
            <a:pPr algn="l">
              <a:lnSpc>
                <a:spcPct val="114000"/>
              </a:lnSpc>
            </a:pPr>
            <a:r>
              <a:rPr lang="en-US" altLang="zh-CN" sz="3600" b="1" dirty="0">
                <a:solidFill>
                  <a:schemeClr val="bg1"/>
                </a:solidFill>
                <a:ea typeface="微软雅黑" panose="020B0503020204020204" pitchFamily="34" charset="-122"/>
              </a:rPr>
              <a:t>Surely I have cleansed my heart in vain, And washed my hands in innocence.</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因为我终日遭灾难，每早晨受惩治。</a:t>
            </a:r>
          </a:p>
          <a:p>
            <a:pPr algn="l">
              <a:lnSpc>
                <a:spcPct val="114000"/>
              </a:lnSpc>
            </a:pPr>
            <a:r>
              <a:rPr lang="en-US" altLang="zh-CN" sz="3600" b="1" dirty="0">
                <a:solidFill>
                  <a:schemeClr val="bg1"/>
                </a:solidFill>
                <a:ea typeface="微软雅黑" panose="020B0503020204020204" pitchFamily="34" charset="-122"/>
              </a:rPr>
              <a:t>For all day long I have been plagued, And chastened every morning.</a:t>
            </a:r>
          </a:p>
        </p:txBody>
      </p:sp>
    </p:spTree>
    <p:extLst>
      <p:ext uri="{BB962C8B-B14F-4D97-AF65-F5344CB8AC3E}">
        <p14:creationId xmlns:p14="http://schemas.microsoft.com/office/powerpoint/2010/main" val="3532304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73:16-26】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思索怎能明白这事，眼看实系为难。 </a:t>
            </a:r>
          </a:p>
          <a:p>
            <a:pPr algn="l">
              <a:lnSpc>
                <a:spcPct val="114000"/>
              </a:lnSpc>
            </a:pPr>
            <a:r>
              <a:rPr lang="en-US" altLang="zh-CN" sz="3600" b="1" dirty="0">
                <a:solidFill>
                  <a:schemeClr val="bg1"/>
                </a:solidFill>
                <a:ea typeface="微软雅黑" panose="020B0503020204020204" pitchFamily="34" charset="-122"/>
              </a:rPr>
              <a:t>When I tried to understand all this, it was oppressive to me</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smtClean="0">
                <a:solidFill>
                  <a:schemeClr val="bg1"/>
                </a:solidFill>
                <a:ea typeface="微软雅黑" panose="020B0503020204020204" pitchFamily="34" charset="-122"/>
              </a:rPr>
              <a:t>等</a:t>
            </a:r>
            <a:r>
              <a:rPr lang="zh-CN" altLang="en-US" sz="3600" b="1" dirty="0">
                <a:solidFill>
                  <a:schemeClr val="bg1"/>
                </a:solidFill>
                <a:ea typeface="微软雅黑" panose="020B0503020204020204" pitchFamily="34" charset="-122"/>
              </a:rPr>
              <a:t>我进了　神的圣所，思想他们的结局。</a:t>
            </a:r>
          </a:p>
          <a:p>
            <a:pPr algn="l">
              <a:lnSpc>
                <a:spcPct val="114000"/>
              </a:lnSpc>
            </a:pPr>
            <a:r>
              <a:rPr lang="en-US" altLang="zh-CN" sz="3600" b="1" dirty="0">
                <a:solidFill>
                  <a:schemeClr val="bg1"/>
                </a:solidFill>
                <a:ea typeface="微软雅黑" panose="020B0503020204020204" pitchFamily="34" charset="-122"/>
              </a:rPr>
              <a:t>till I entered the sanctuary of God; then I understood their final destiny.</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实在把他们安在滑地，使他们掉在沉沦之中</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Surely </a:t>
            </a:r>
            <a:r>
              <a:rPr lang="en-US" altLang="zh-CN" sz="3600" b="1" dirty="0">
                <a:solidFill>
                  <a:schemeClr val="bg1"/>
                </a:solidFill>
                <a:ea typeface="微软雅黑" panose="020B0503020204020204" pitchFamily="34" charset="-122"/>
              </a:rPr>
              <a:t>you place them on slippery ground; you cast them down to ruin.</a:t>
            </a:r>
          </a:p>
        </p:txBody>
      </p:sp>
    </p:spTree>
    <p:extLst>
      <p:ext uri="{BB962C8B-B14F-4D97-AF65-F5344CB8AC3E}">
        <p14:creationId xmlns:p14="http://schemas.microsoft.com/office/powerpoint/2010/main" val="23966615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73:16-26】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smtClean="0">
                <a:solidFill>
                  <a:schemeClr val="bg1"/>
                </a:solidFill>
                <a:ea typeface="微软雅黑" panose="020B0503020204020204" pitchFamily="34" charset="-122"/>
              </a:rPr>
              <a:t>他们</a:t>
            </a:r>
            <a:r>
              <a:rPr lang="zh-CN" altLang="en-US" sz="3600" b="1" dirty="0">
                <a:solidFill>
                  <a:schemeClr val="bg1"/>
                </a:solidFill>
                <a:ea typeface="微软雅黑" panose="020B0503020204020204" pitchFamily="34" charset="-122"/>
              </a:rPr>
              <a:t>转眼之间，成了何等的荒凉</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他们被惊恐灭尽了。</a:t>
            </a:r>
          </a:p>
          <a:p>
            <a:pPr algn="l">
              <a:lnSpc>
                <a:spcPct val="114000"/>
              </a:lnSpc>
            </a:pPr>
            <a:r>
              <a:rPr lang="en-US" altLang="zh-CN" sz="3600" b="1" dirty="0">
                <a:solidFill>
                  <a:schemeClr val="bg1"/>
                </a:solidFill>
                <a:ea typeface="微软雅黑" panose="020B0503020204020204" pitchFamily="34" charset="-122"/>
              </a:rPr>
              <a:t>How suddenly are they destroyed, completely swept away by terrors!</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smtClean="0">
                <a:solidFill>
                  <a:schemeClr val="bg1"/>
                </a:solidFill>
                <a:ea typeface="微软雅黑" panose="020B0503020204020204" pitchFamily="34" charset="-122"/>
              </a:rPr>
              <a:t>人</a:t>
            </a:r>
            <a:r>
              <a:rPr lang="zh-CN" altLang="en-US" sz="3600" b="1" dirty="0">
                <a:solidFill>
                  <a:schemeClr val="bg1"/>
                </a:solidFill>
                <a:ea typeface="微软雅黑" panose="020B0503020204020204" pitchFamily="34" charset="-122"/>
              </a:rPr>
              <a:t>睡醒了，怎样看梦；主啊</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你醒了，也必照样轻看他们的影象。</a:t>
            </a:r>
          </a:p>
          <a:p>
            <a:pPr algn="l">
              <a:lnSpc>
                <a:spcPct val="114000"/>
              </a:lnSpc>
            </a:pPr>
            <a:r>
              <a:rPr lang="en-US" altLang="zh-CN" sz="3600" b="1" dirty="0">
                <a:solidFill>
                  <a:schemeClr val="bg1"/>
                </a:solidFill>
                <a:ea typeface="微软雅黑" panose="020B0503020204020204" pitchFamily="34" charset="-122"/>
              </a:rPr>
              <a:t>As a dream when one awakes, so when you arise, O Lord, you will despise them as fantasies.</a:t>
            </a:r>
          </a:p>
        </p:txBody>
      </p:sp>
    </p:spTree>
    <p:extLst>
      <p:ext uri="{BB962C8B-B14F-4D97-AF65-F5344CB8AC3E}">
        <p14:creationId xmlns:p14="http://schemas.microsoft.com/office/powerpoint/2010/main" val="27840192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73:16-26】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smtClean="0">
                <a:solidFill>
                  <a:schemeClr val="bg1"/>
                </a:solidFill>
                <a:ea typeface="微软雅黑" panose="020B0503020204020204" pitchFamily="34" charset="-122"/>
              </a:rPr>
              <a:t>因而</a:t>
            </a:r>
            <a:r>
              <a:rPr lang="zh-CN" altLang="en-US" sz="3600" b="1" dirty="0">
                <a:solidFill>
                  <a:schemeClr val="bg1"/>
                </a:solidFill>
                <a:ea typeface="微软雅黑" panose="020B0503020204020204" pitchFamily="34" charset="-122"/>
              </a:rPr>
              <a:t>我心里发酸，肺腑被刺。</a:t>
            </a:r>
          </a:p>
          <a:p>
            <a:pPr algn="l">
              <a:lnSpc>
                <a:spcPct val="100000"/>
              </a:lnSpc>
            </a:pPr>
            <a:r>
              <a:rPr lang="en-US" altLang="zh-CN" sz="3600" b="1" dirty="0">
                <a:solidFill>
                  <a:schemeClr val="bg1"/>
                </a:solidFill>
                <a:ea typeface="微软雅黑" panose="020B0503020204020204" pitchFamily="34" charset="-122"/>
              </a:rPr>
              <a:t>When my heart was grieved and my spirit embittered,</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这样愚昧无知，在你面前如畜类一般</a:t>
            </a:r>
            <a:r>
              <a:rPr lang="zh-CN" altLang="en-US" sz="3600" b="1" dirty="0" smtClean="0">
                <a:solidFill>
                  <a:schemeClr val="bg1"/>
                </a:solidFill>
                <a:ea typeface="微软雅黑" panose="020B0503020204020204" pitchFamily="34" charset="-122"/>
              </a:rPr>
              <a:t>。</a:t>
            </a:r>
            <a:endParaRPr lang="zh-CN" altLang="en-US" sz="3600" b="1"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I was senseless and ignorant; I was a brute beast before you.</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smtClean="0">
                <a:solidFill>
                  <a:schemeClr val="bg1"/>
                </a:solidFill>
                <a:ea typeface="微软雅黑" panose="020B0503020204020204" pitchFamily="34" charset="-122"/>
              </a:rPr>
              <a:t>然而</a:t>
            </a:r>
            <a:r>
              <a:rPr lang="zh-CN" altLang="en-US" sz="3600" b="1" dirty="0">
                <a:solidFill>
                  <a:schemeClr val="bg1"/>
                </a:solidFill>
                <a:ea typeface="微软雅黑" panose="020B0503020204020204" pitchFamily="34" charset="-122"/>
              </a:rPr>
              <a:t>我常与你同在，你搀着我的右手。</a:t>
            </a:r>
          </a:p>
          <a:p>
            <a:pPr algn="l">
              <a:lnSpc>
                <a:spcPct val="100000"/>
              </a:lnSpc>
            </a:pPr>
            <a:r>
              <a:rPr lang="en-US" altLang="zh-CN" sz="3600" b="1" dirty="0">
                <a:solidFill>
                  <a:schemeClr val="bg1"/>
                </a:solidFill>
                <a:ea typeface="微软雅黑" panose="020B0503020204020204" pitchFamily="34" charset="-122"/>
              </a:rPr>
              <a:t>Yet I am always with you; you hold me by my right hand.</a:t>
            </a:r>
          </a:p>
        </p:txBody>
      </p:sp>
    </p:spTree>
    <p:extLst>
      <p:ext uri="{BB962C8B-B14F-4D97-AF65-F5344CB8AC3E}">
        <p14:creationId xmlns:p14="http://schemas.microsoft.com/office/powerpoint/2010/main" val="4088010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73:16-26】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smtClean="0">
                <a:solidFill>
                  <a:schemeClr val="bg1"/>
                </a:solidFill>
                <a:ea typeface="微软雅黑" panose="020B0503020204020204" pitchFamily="34" charset="-122"/>
              </a:rPr>
              <a:t>你</a:t>
            </a:r>
            <a:r>
              <a:rPr lang="zh-CN" altLang="en-US" sz="3600" b="1" dirty="0">
                <a:solidFill>
                  <a:schemeClr val="bg1"/>
                </a:solidFill>
                <a:ea typeface="微软雅黑" panose="020B0503020204020204" pitchFamily="34" charset="-122"/>
              </a:rPr>
              <a:t>要以你的训言引导我，以后必接我到荣耀里。</a:t>
            </a:r>
          </a:p>
          <a:p>
            <a:pPr algn="l">
              <a:lnSpc>
                <a:spcPct val="114000"/>
              </a:lnSpc>
            </a:pPr>
            <a:r>
              <a:rPr lang="en-US" altLang="zh-CN" sz="3600" b="1" dirty="0">
                <a:solidFill>
                  <a:schemeClr val="bg1"/>
                </a:solidFill>
                <a:ea typeface="微软雅黑" panose="020B0503020204020204" pitchFamily="34" charset="-122"/>
              </a:rPr>
              <a:t>You guide me with your counsel, and afterward you will take me into glory.</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smtClean="0">
                <a:solidFill>
                  <a:schemeClr val="bg1"/>
                </a:solidFill>
                <a:ea typeface="微软雅黑" panose="020B0503020204020204" pitchFamily="34" charset="-122"/>
              </a:rPr>
              <a:t>除</a:t>
            </a:r>
            <a:r>
              <a:rPr lang="zh-CN" altLang="en-US" sz="3600" b="1" dirty="0">
                <a:solidFill>
                  <a:schemeClr val="bg1"/>
                </a:solidFill>
                <a:ea typeface="微软雅黑" panose="020B0503020204020204" pitchFamily="34" charset="-122"/>
              </a:rPr>
              <a:t>你以外，在天上我有谁呢</a:t>
            </a:r>
            <a:r>
              <a:rPr lang="en-US" altLang="zh-CN" sz="3600" b="1" dirty="0" smtClean="0">
                <a:solidFill>
                  <a:schemeClr val="bg1"/>
                </a:solidFill>
                <a:ea typeface="微软雅黑" panose="020B0503020204020204" pitchFamily="34" charset="-122"/>
              </a:rPr>
              <a:t>? </a:t>
            </a:r>
            <a:r>
              <a:rPr lang="zh-CN" altLang="en-US" sz="3600" b="1" dirty="0" smtClean="0">
                <a:solidFill>
                  <a:schemeClr val="bg1"/>
                </a:solidFill>
                <a:ea typeface="微软雅黑" panose="020B0503020204020204" pitchFamily="34" charset="-122"/>
              </a:rPr>
              <a:t>除</a:t>
            </a:r>
            <a:r>
              <a:rPr lang="zh-CN" altLang="en-US" sz="3600" b="1" dirty="0">
                <a:solidFill>
                  <a:schemeClr val="bg1"/>
                </a:solidFill>
                <a:ea typeface="微软雅黑" panose="020B0503020204020204" pitchFamily="34" charset="-122"/>
              </a:rPr>
              <a:t>你以外，在地上我也没有所爱慕的。</a:t>
            </a:r>
          </a:p>
          <a:p>
            <a:pPr algn="l">
              <a:lnSpc>
                <a:spcPct val="114000"/>
              </a:lnSpc>
            </a:pPr>
            <a:r>
              <a:rPr lang="en-US" altLang="zh-CN" sz="3600" b="1" dirty="0">
                <a:solidFill>
                  <a:schemeClr val="bg1"/>
                </a:solidFill>
                <a:ea typeface="微软雅黑" panose="020B0503020204020204" pitchFamily="34" charset="-122"/>
              </a:rPr>
              <a:t>Whom have I in heaven but you? And earth has nothing I desire besides you.</a:t>
            </a:r>
          </a:p>
        </p:txBody>
      </p:sp>
    </p:spTree>
    <p:extLst>
      <p:ext uri="{BB962C8B-B14F-4D97-AF65-F5344CB8AC3E}">
        <p14:creationId xmlns:p14="http://schemas.microsoft.com/office/powerpoint/2010/main" val="3361648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a:t>
            </a:r>
            <a:r>
              <a:rPr lang="en-US" altLang="zh-CN" sz="3600" b="1" u="sng" dirty="0" smtClean="0">
                <a:solidFill>
                  <a:schemeClr val="bg1"/>
                </a:solidFill>
                <a:ea typeface="微软雅黑" panose="020B0503020204020204" pitchFamily="34" charset="-122"/>
              </a:rPr>
              <a:t>73:16-26】</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smtClean="0">
                <a:solidFill>
                  <a:schemeClr val="bg1"/>
                </a:solidFill>
                <a:ea typeface="微软雅黑" panose="020B0503020204020204" pitchFamily="34" charset="-122"/>
              </a:rPr>
              <a:t>我</a:t>
            </a:r>
            <a:r>
              <a:rPr lang="zh-CN" altLang="en-US" sz="3600" b="1" dirty="0">
                <a:solidFill>
                  <a:schemeClr val="bg1"/>
                </a:solidFill>
                <a:ea typeface="微软雅黑" panose="020B0503020204020204" pitchFamily="34" charset="-122"/>
              </a:rPr>
              <a:t>的肉体和我的心肠衰残；但　神是我心里的力量，又是我的福分，直到永远。</a:t>
            </a:r>
          </a:p>
          <a:p>
            <a:pPr algn="l">
              <a:lnSpc>
                <a:spcPct val="114000"/>
              </a:lnSpc>
            </a:pPr>
            <a:r>
              <a:rPr lang="en-US" altLang="zh-CN" sz="3600" b="1" dirty="0">
                <a:solidFill>
                  <a:schemeClr val="bg1"/>
                </a:solidFill>
                <a:ea typeface="微软雅黑" panose="020B0503020204020204" pitchFamily="34" charset="-122"/>
              </a:rPr>
              <a:t>My flesh and my heart may fail, but God is the strength of my heart and my portion forever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62196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当洪水以前的日子，人照常吃喝嫁娶，直到挪亚进方舟的那日，</a:t>
            </a:r>
          </a:p>
          <a:p>
            <a:pPr algn="l">
              <a:lnSpc>
                <a:spcPct val="100000"/>
              </a:lnSpc>
            </a:pPr>
            <a:r>
              <a:rPr lang="en-US" altLang="zh-CN" sz="3400" b="1" dirty="0">
                <a:solidFill>
                  <a:schemeClr val="bg1"/>
                </a:solidFill>
                <a:ea typeface="微软雅黑" panose="020B0503020204020204" pitchFamily="34" charset="-122"/>
              </a:rPr>
              <a:t>For as in the days before the flood, they were eating and drinking, marrying and giving in marriage, until the day that Noah entered the ark,</a:t>
            </a:r>
          </a:p>
          <a:p>
            <a:pPr algn="l">
              <a:lnSpc>
                <a:spcPct val="110000"/>
              </a:lnSpc>
            </a:pPr>
            <a:r>
              <a:rPr lang="en-US" altLang="zh-CN" sz="3600" b="1" dirty="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不知不觉洪水来了，把他们全都冲去。人子降临也要这样。</a:t>
            </a:r>
          </a:p>
          <a:p>
            <a:pPr algn="l">
              <a:lnSpc>
                <a:spcPct val="100000"/>
              </a:lnSpc>
            </a:pPr>
            <a:r>
              <a:rPr lang="en-US" altLang="zh-CN" sz="3400" b="1" dirty="0">
                <a:solidFill>
                  <a:schemeClr val="bg1"/>
                </a:solidFill>
                <a:ea typeface="微软雅黑" panose="020B0503020204020204" pitchFamily="34" charset="-122"/>
              </a:rPr>
              <a:t>and did not know until the flood came and took them all away, so also will the coming of the Son of Man be.</a:t>
            </a:r>
          </a:p>
        </p:txBody>
      </p:sp>
    </p:spTree>
    <p:extLst>
      <p:ext uri="{BB962C8B-B14F-4D97-AF65-F5344CB8AC3E}">
        <p14:creationId xmlns:p14="http://schemas.microsoft.com/office/powerpoint/2010/main" val="31053758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73:27-28】</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远离你的，必要死亡。凡离弃你行邪淫的，你都灭绝了。</a:t>
            </a:r>
          </a:p>
          <a:p>
            <a:pPr algn="l">
              <a:lnSpc>
                <a:spcPct val="100000"/>
              </a:lnSpc>
            </a:pPr>
            <a:r>
              <a:rPr lang="en-US" altLang="zh-CN" sz="3600" b="1" dirty="0">
                <a:solidFill>
                  <a:schemeClr val="bg1"/>
                </a:solidFill>
                <a:ea typeface="微软雅黑" panose="020B0503020204020204" pitchFamily="34" charset="-122"/>
              </a:rPr>
              <a:t>For indeed, those who are far from You shall perish; You have destroyed all those who desert You for harlotry.</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但我亲近　神是与我有益，我以主耶和华为我的避难所，好叫我述说你一切的作为。</a:t>
            </a:r>
          </a:p>
          <a:p>
            <a:pPr algn="l">
              <a:lnSpc>
                <a:spcPct val="100000"/>
              </a:lnSpc>
            </a:pPr>
            <a:r>
              <a:rPr lang="en-US" altLang="zh-CN" sz="3600" b="1" dirty="0">
                <a:solidFill>
                  <a:schemeClr val="bg1"/>
                </a:solidFill>
                <a:ea typeface="微软雅黑" panose="020B0503020204020204" pitchFamily="34" charset="-122"/>
              </a:rPr>
              <a:t>But it is good for me to draw near to God; I have put my trust in the Lord GOD, That I may declare all Your works.</a:t>
            </a:r>
          </a:p>
        </p:txBody>
      </p:sp>
    </p:spTree>
    <p:extLst>
      <p:ext uri="{BB962C8B-B14F-4D97-AF65-F5344CB8AC3E}">
        <p14:creationId xmlns:p14="http://schemas.microsoft.com/office/powerpoint/2010/main" val="36696330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24:31】</a:t>
            </a:r>
          </a:p>
          <a:p>
            <a:pPr algn="l">
              <a:lnSpc>
                <a:spcPct val="114000"/>
              </a:lnSpc>
            </a:pPr>
            <a:r>
              <a:rPr lang="zh-CN" altLang="en-US" sz="3600" b="1" dirty="0">
                <a:solidFill>
                  <a:schemeClr val="bg1"/>
                </a:solidFill>
                <a:ea typeface="微软雅黑" panose="020B0503020204020204" pitchFamily="34" charset="-122"/>
              </a:rPr>
              <a:t>祂要差遣使者，用号筒的大声，将祂的选民从四方，从天这边到天那边，都招聚了来（“方”原文作“风”）。”</a:t>
            </a:r>
          </a:p>
          <a:p>
            <a:pPr algn="l">
              <a:lnSpc>
                <a:spcPct val="114000"/>
              </a:lnSpc>
            </a:pPr>
            <a:r>
              <a:rPr lang="en-US" altLang="zh-CN" sz="3600" b="1" dirty="0">
                <a:solidFill>
                  <a:schemeClr val="bg1"/>
                </a:solidFill>
                <a:ea typeface="微软雅黑" panose="020B0503020204020204" pitchFamily="34" charset="-122"/>
              </a:rPr>
              <a:t>And He will send His angels with a great sound of a trumpet, and they will gather together His elect from the four winds, from one end of heaven to the other.</a:t>
            </a:r>
          </a:p>
        </p:txBody>
      </p:sp>
    </p:spTree>
    <p:extLst>
      <p:ext uri="{BB962C8B-B14F-4D97-AF65-F5344CB8AC3E}">
        <p14:creationId xmlns:p14="http://schemas.microsoft.com/office/powerpoint/2010/main" val="24041856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帖前</a:t>
            </a:r>
            <a:r>
              <a:rPr lang="en-US" altLang="zh-CN" sz="3600" b="1" u="sng" dirty="0">
                <a:solidFill>
                  <a:schemeClr val="bg1"/>
                </a:solidFill>
                <a:ea typeface="微软雅黑" panose="020B0503020204020204" pitchFamily="34" charset="-122"/>
              </a:rPr>
              <a:t>1Ts 4:16-17】</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因为主必亲自从天降临，有呼叫的声音和天使长的声音，又有神的号吹响，那在基督里死了的人必先复活。</a:t>
            </a:r>
          </a:p>
          <a:p>
            <a:pPr algn="l">
              <a:lnSpc>
                <a:spcPct val="114000"/>
              </a:lnSpc>
            </a:pPr>
            <a:r>
              <a:rPr lang="en-US" altLang="zh-CN" sz="3600" b="1" dirty="0">
                <a:solidFill>
                  <a:schemeClr val="bg1"/>
                </a:solidFill>
                <a:ea typeface="微软雅黑" panose="020B0503020204020204" pitchFamily="34" charset="-122"/>
              </a:rPr>
              <a:t>For the Lord Himself will descend from heaven with a shout, with the voice of an archangel, and with the trumpet of God. And the dead in Christ will rise first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162336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帖前</a:t>
            </a:r>
            <a:r>
              <a:rPr lang="en-US" altLang="zh-CN" sz="3600" b="1" u="sng" dirty="0">
                <a:solidFill>
                  <a:schemeClr val="bg1"/>
                </a:solidFill>
                <a:ea typeface="微软雅黑" panose="020B0503020204020204" pitchFamily="34" charset="-122"/>
              </a:rPr>
              <a:t>1Ts 4:16-17】</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以后我们这活着还存留的人必和他们一同被提到云里，在空中与主相遇。这样，我们就要和主永远同在。</a:t>
            </a:r>
          </a:p>
          <a:p>
            <a:pPr algn="l">
              <a:lnSpc>
                <a:spcPct val="114000"/>
              </a:lnSpc>
            </a:pPr>
            <a:r>
              <a:rPr lang="en-US" altLang="zh-CN" sz="3600" b="1" dirty="0">
                <a:solidFill>
                  <a:schemeClr val="bg1"/>
                </a:solidFill>
                <a:ea typeface="微软雅黑" panose="020B0503020204020204" pitchFamily="34" charset="-122"/>
              </a:rPr>
              <a:t>Then we who are alive and remain shall be caught up together with them in the clouds to meet the Lord in the air. And thus we shall always be with the Lord.</a:t>
            </a:r>
          </a:p>
        </p:txBody>
      </p:sp>
    </p:spTree>
    <p:extLst>
      <p:ext uri="{BB962C8B-B14F-4D97-AF65-F5344CB8AC3E}">
        <p14:creationId xmlns:p14="http://schemas.microsoft.com/office/powerpoint/2010/main" val="13403132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 8:6-13】</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拿着七枝号的七位天使就预备要吹。</a:t>
            </a:r>
          </a:p>
          <a:p>
            <a:pPr algn="l">
              <a:lnSpc>
                <a:spcPct val="100000"/>
              </a:lnSpc>
            </a:pPr>
            <a:r>
              <a:rPr lang="en-US" altLang="zh-CN" sz="3400" b="1" dirty="0">
                <a:solidFill>
                  <a:schemeClr val="bg1"/>
                </a:solidFill>
                <a:ea typeface="微软雅黑" panose="020B0503020204020204" pitchFamily="34" charset="-122"/>
              </a:rPr>
              <a:t>So the seven angels who had the seven trumpets prepared themselves to sound.</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第一位天使吹号，就有雹子与火搀着血丢在地上，地的三分之一和树的三分之一被烧了，一切的青草也被烧了。</a:t>
            </a:r>
          </a:p>
          <a:p>
            <a:pPr algn="l">
              <a:lnSpc>
                <a:spcPct val="100000"/>
              </a:lnSpc>
            </a:pPr>
            <a:r>
              <a:rPr lang="en-US" altLang="zh-CN" sz="3400" b="1" dirty="0">
                <a:solidFill>
                  <a:schemeClr val="bg1"/>
                </a:solidFill>
                <a:ea typeface="微软雅黑" panose="020B0503020204020204" pitchFamily="34" charset="-122"/>
              </a:rPr>
              <a:t>The first angel sounded: And hail and fire followed, mingled with blood, and they were thrown to the earth. And a third of the trees were burned up, and all green grass was burned up.</a:t>
            </a:r>
          </a:p>
        </p:txBody>
      </p:sp>
    </p:spTree>
    <p:extLst>
      <p:ext uri="{BB962C8B-B14F-4D97-AF65-F5344CB8AC3E}">
        <p14:creationId xmlns:p14="http://schemas.microsoft.com/office/powerpoint/2010/main" val="6238841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 8:6-13】</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第二位天使吹号，就有仿佛火烧着的大山扔在海中，海的三分之一变成血，</a:t>
            </a:r>
          </a:p>
          <a:p>
            <a:pPr algn="l">
              <a:lnSpc>
                <a:spcPct val="100000"/>
              </a:lnSpc>
            </a:pPr>
            <a:r>
              <a:rPr lang="en-US" altLang="zh-CN" sz="3600" b="1" dirty="0">
                <a:solidFill>
                  <a:schemeClr val="bg1"/>
                </a:solidFill>
                <a:ea typeface="微软雅黑" panose="020B0503020204020204" pitchFamily="34" charset="-122"/>
              </a:rPr>
              <a:t>Then the second angel sounded: And something like a great mountain burning with fire was thrown into the sea, and a third of the sea became blood.</a:t>
            </a:r>
          </a:p>
          <a:p>
            <a:pPr algn="l">
              <a:lnSpc>
                <a:spcPct val="100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海中的活物死了三分之一，船只也坏了三分之一</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a third of the living creatures in the sea died, and a third of the ships were destroyed.</a:t>
            </a:r>
          </a:p>
        </p:txBody>
      </p:sp>
    </p:spTree>
    <p:extLst>
      <p:ext uri="{BB962C8B-B14F-4D97-AF65-F5344CB8AC3E}">
        <p14:creationId xmlns:p14="http://schemas.microsoft.com/office/powerpoint/2010/main" val="38836052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 8:6-13】</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第三位天使吹号，就有烧着的大星好像火把从天上落下来，落在江河的三分之一和众水的泉源上。</a:t>
            </a:r>
          </a:p>
          <a:p>
            <a:pPr algn="l">
              <a:lnSpc>
                <a:spcPct val="114000"/>
              </a:lnSpc>
            </a:pPr>
            <a:r>
              <a:rPr lang="en-US" altLang="zh-CN" sz="3600" b="1" dirty="0">
                <a:solidFill>
                  <a:schemeClr val="bg1"/>
                </a:solidFill>
                <a:ea typeface="微软雅黑" panose="020B0503020204020204" pitchFamily="34" charset="-122"/>
              </a:rPr>
              <a:t>Then the third angel sounded: And a great star fell from heaven, burning like a torch, and it fell on a third of the rivers and on the springs of water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728996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 8:6-13】</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这星名叫“茵陈”。众水的三分之一变为茵陈，因水变苦，就死了许多人。</a:t>
            </a:r>
          </a:p>
          <a:p>
            <a:pPr algn="l">
              <a:lnSpc>
                <a:spcPct val="114000"/>
              </a:lnSpc>
            </a:pPr>
            <a:r>
              <a:rPr lang="en-US" altLang="zh-CN" sz="3600" b="1" dirty="0">
                <a:solidFill>
                  <a:schemeClr val="bg1"/>
                </a:solidFill>
                <a:ea typeface="微软雅黑" panose="020B0503020204020204" pitchFamily="34" charset="-122"/>
              </a:rPr>
              <a:t>The name of the star is Wormwood. A third of the waters became wormwood, and many men died from the water, because it was made bitter.</a:t>
            </a:r>
          </a:p>
        </p:txBody>
      </p:sp>
    </p:spTree>
    <p:extLst>
      <p:ext uri="{BB962C8B-B14F-4D97-AF65-F5344CB8AC3E}">
        <p14:creationId xmlns:p14="http://schemas.microsoft.com/office/powerpoint/2010/main" val="586294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 8:6-13】</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第四位天使吹号，日头的三分之一，月亮的三分之一，星辰的三分之一都被击打，以致日月星的三分之一黑暗了，白昼的三分之一没有光，黑夜也是这样。</a:t>
            </a:r>
          </a:p>
          <a:p>
            <a:pPr algn="l">
              <a:lnSpc>
                <a:spcPct val="114000"/>
              </a:lnSpc>
            </a:pPr>
            <a:r>
              <a:rPr lang="en-US" altLang="zh-CN" sz="3600" b="1" dirty="0">
                <a:solidFill>
                  <a:schemeClr val="bg1"/>
                </a:solidFill>
                <a:ea typeface="微软雅黑" panose="020B0503020204020204" pitchFamily="34" charset="-122"/>
              </a:rPr>
              <a:t>Then the fourth angel sounded: And a third of the sun was struck, a third of the moon, and a third of the stars, so that a third of them were darkened. A third of the day did not shine, and likewise the night.</a:t>
            </a:r>
          </a:p>
        </p:txBody>
      </p:sp>
    </p:spTree>
    <p:extLst>
      <p:ext uri="{BB962C8B-B14F-4D97-AF65-F5344CB8AC3E}">
        <p14:creationId xmlns:p14="http://schemas.microsoft.com/office/powerpoint/2010/main" val="11055325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 8:6-13】</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我又看见一个鹰飞在空中，并听见它大声说：“三位天使要吹那其余的号，你们住在地上的民，祸哉，祸哉，祸哉！” </a:t>
            </a:r>
          </a:p>
          <a:p>
            <a:pPr algn="l">
              <a:lnSpc>
                <a:spcPct val="114000"/>
              </a:lnSpc>
            </a:pPr>
            <a:r>
              <a:rPr lang="en-US" altLang="zh-CN" sz="3600" b="1" dirty="0">
                <a:solidFill>
                  <a:schemeClr val="bg1"/>
                </a:solidFill>
                <a:ea typeface="微软雅黑" panose="020B0503020204020204" pitchFamily="34" charset="-122"/>
              </a:rPr>
              <a:t>And I looked, and I heard an angel flying through the midst of heaven, saying with a loud voice, "Woe, woe, woe to the inhabitants of the earth, because of the remaining blasts of the trumpet of the three angels who are about to sound!"</a:t>
            </a:r>
          </a:p>
        </p:txBody>
      </p:sp>
    </p:spTree>
    <p:extLst>
      <p:ext uri="{BB962C8B-B14F-4D97-AF65-F5344CB8AC3E}">
        <p14:creationId xmlns:p14="http://schemas.microsoft.com/office/powerpoint/2010/main" val="2787387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那时，两个人在田里，取去一个，撇下一个；</a:t>
            </a:r>
          </a:p>
          <a:p>
            <a:pPr algn="l">
              <a:lnSpc>
                <a:spcPct val="110000"/>
              </a:lnSpc>
            </a:pPr>
            <a:r>
              <a:rPr lang="en-US" altLang="zh-CN" sz="3600" b="1" dirty="0">
                <a:solidFill>
                  <a:schemeClr val="bg1"/>
                </a:solidFill>
                <a:ea typeface="微软雅黑" panose="020B0503020204020204" pitchFamily="34" charset="-122"/>
              </a:rPr>
              <a:t>Then two men will be in the field: one will be taken and the other left.</a:t>
            </a:r>
          </a:p>
          <a:p>
            <a:pPr algn="l">
              <a:lnSpc>
                <a:spcPct val="110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两个女人推磨，取去一个，撇下一个。</a:t>
            </a:r>
          </a:p>
          <a:p>
            <a:pPr algn="l">
              <a:lnSpc>
                <a:spcPct val="110000"/>
              </a:lnSpc>
            </a:pPr>
            <a:r>
              <a:rPr lang="en-US" altLang="zh-CN" sz="3600" b="1" dirty="0">
                <a:solidFill>
                  <a:schemeClr val="bg1"/>
                </a:solidFill>
                <a:ea typeface="微软雅黑" panose="020B0503020204020204" pitchFamily="34" charset="-122"/>
              </a:rPr>
              <a:t>Two women will be grinding at the mill: one will be taken and the other left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364554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24:37-39】</a:t>
            </a:r>
          </a:p>
          <a:p>
            <a:pPr algn="l">
              <a:lnSpc>
                <a:spcPct val="114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挪亚的日子怎样，人子降临也要怎样。</a:t>
            </a:r>
          </a:p>
          <a:p>
            <a:pPr algn="l">
              <a:lnSpc>
                <a:spcPct val="114000"/>
              </a:lnSpc>
            </a:pPr>
            <a:r>
              <a:rPr lang="en-US" altLang="zh-CN" sz="3600" b="1" dirty="0">
                <a:solidFill>
                  <a:schemeClr val="bg1"/>
                </a:solidFill>
                <a:ea typeface="微软雅黑" panose="020B0503020204020204" pitchFamily="34" charset="-122"/>
              </a:rPr>
              <a:t>But as the days of Noah were, so also will the coming of the Son of Man be.</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当洪水以前的日子，人照常吃喝嫁娶，直到挪亚进方舟的那日，</a:t>
            </a:r>
          </a:p>
          <a:p>
            <a:pPr algn="l">
              <a:lnSpc>
                <a:spcPct val="114000"/>
              </a:lnSpc>
            </a:pPr>
            <a:r>
              <a:rPr lang="en-US" altLang="zh-CN" sz="3600" b="1" dirty="0">
                <a:solidFill>
                  <a:schemeClr val="bg1"/>
                </a:solidFill>
                <a:ea typeface="微软雅黑" panose="020B0503020204020204" pitchFamily="34" charset="-122"/>
              </a:rPr>
              <a:t>For as in the days before the flood, they were eating and drinking, marrying and giving in marriage, until the day that Noah entered the ark</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530916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24:37-39】</a:t>
            </a:r>
          </a:p>
          <a:p>
            <a:pPr algn="l">
              <a:lnSpc>
                <a:spcPct val="114000"/>
              </a:lnSpc>
            </a:pPr>
            <a:r>
              <a:rPr lang="en-US" altLang="zh-CN" sz="3600" b="1" dirty="0" smtClean="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不知不觉洪水来了，把他们全都冲去。人子降临也要这样。</a:t>
            </a:r>
          </a:p>
          <a:p>
            <a:pPr algn="l">
              <a:lnSpc>
                <a:spcPct val="114000"/>
              </a:lnSpc>
            </a:pPr>
            <a:r>
              <a:rPr lang="en-US" altLang="zh-CN" sz="3600" b="1" dirty="0">
                <a:solidFill>
                  <a:schemeClr val="bg1"/>
                </a:solidFill>
                <a:ea typeface="微软雅黑" panose="020B0503020204020204" pitchFamily="34" charset="-122"/>
              </a:rPr>
              <a:t>and did not know until the flood came and took them all away, so also will the coming of the Son of Man be.</a:t>
            </a:r>
          </a:p>
        </p:txBody>
      </p:sp>
    </p:spTree>
    <p:extLst>
      <p:ext uri="{BB962C8B-B14F-4D97-AF65-F5344CB8AC3E}">
        <p14:creationId xmlns:p14="http://schemas.microsoft.com/office/powerpoint/2010/main" val="258275513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24:40-41】</a:t>
            </a:r>
          </a:p>
          <a:p>
            <a:pPr algn="l">
              <a:lnSpc>
                <a:spcPct val="114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那时，两个人在田里，取去一个，撇下一个；</a:t>
            </a:r>
          </a:p>
          <a:p>
            <a:pPr algn="l">
              <a:lnSpc>
                <a:spcPct val="114000"/>
              </a:lnSpc>
            </a:pPr>
            <a:r>
              <a:rPr lang="en-US" altLang="zh-CN" sz="3600" b="1" dirty="0">
                <a:solidFill>
                  <a:schemeClr val="bg1"/>
                </a:solidFill>
                <a:ea typeface="微软雅黑" panose="020B0503020204020204" pitchFamily="34" charset="-122"/>
              </a:rPr>
              <a:t>Then two men will be in the field: one will be taken and the other left.</a:t>
            </a:r>
          </a:p>
          <a:p>
            <a:pPr algn="l">
              <a:lnSpc>
                <a:spcPct val="114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两个女人推磨，取去一个，撇下一个。</a:t>
            </a:r>
          </a:p>
          <a:p>
            <a:pPr algn="l">
              <a:lnSpc>
                <a:spcPct val="114000"/>
              </a:lnSpc>
            </a:pPr>
            <a:r>
              <a:rPr lang="en-US" altLang="zh-CN" sz="3600" b="1" dirty="0">
                <a:solidFill>
                  <a:schemeClr val="bg1"/>
                </a:solidFill>
                <a:ea typeface="微软雅黑" panose="020B0503020204020204" pitchFamily="34" charset="-122"/>
              </a:rPr>
              <a:t>Two women will be grinding at the mill: one will be taken and the other left.</a:t>
            </a:r>
          </a:p>
        </p:txBody>
      </p:sp>
    </p:spTree>
    <p:extLst>
      <p:ext uri="{BB962C8B-B14F-4D97-AF65-F5344CB8AC3E}">
        <p14:creationId xmlns:p14="http://schemas.microsoft.com/office/powerpoint/2010/main" val="19804361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主所应许的尚未成就，有人以为祂是耽延，其实不是耽延，乃是宽容你们，不愿有一人沉沦，乃愿人人都悔改。</a:t>
            </a:r>
          </a:p>
          <a:p>
            <a:pPr algn="l">
              <a:lnSpc>
                <a:spcPct val="114000"/>
              </a:lnSpc>
            </a:pPr>
            <a:r>
              <a:rPr lang="en-US" altLang="zh-CN" sz="3600" b="1" dirty="0">
                <a:solidFill>
                  <a:schemeClr val="bg1"/>
                </a:solidFill>
                <a:ea typeface="微软雅黑" panose="020B0503020204020204" pitchFamily="34" charset="-122"/>
              </a:rPr>
              <a:t>The Lord is not slack concerning His promise, as some count slackness, but is longsuffering toward us, not willing that any should perish but that all should come to repentance.</a:t>
            </a:r>
          </a:p>
        </p:txBody>
      </p:sp>
    </p:spTree>
    <p:extLst>
      <p:ext uri="{BB962C8B-B14F-4D97-AF65-F5344CB8AC3E}">
        <p14:creationId xmlns:p14="http://schemas.microsoft.com/office/powerpoint/2010/main" val="32099349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但主的日子要像贼来到一样，那日，天必大有响声废去，有形质的都要被烈火销化，地和其上的物都要烧尽了。</a:t>
            </a:r>
          </a:p>
          <a:p>
            <a:pPr algn="l">
              <a:lnSpc>
                <a:spcPct val="114000"/>
              </a:lnSpc>
            </a:pPr>
            <a:r>
              <a:rPr lang="en-US" altLang="zh-CN" sz="3600" b="1" dirty="0">
                <a:solidFill>
                  <a:schemeClr val="bg1"/>
                </a:solidFill>
                <a:ea typeface="微软雅黑" panose="020B0503020204020204" pitchFamily="34" charset="-122"/>
              </a:rPr>
              <a:t>But the day of the Lord will come as a thief in the night, in which the heavens will pass away with a great noise, and the elements will melt with fervent heat; both the earth and the works that are in it will be burned up.</a:t>
            </a:r>
          </a:p>
        </p:txBody>
      </p:sp>
    </p:spTree>
    <p:extLst>
      <p:ext uri="{BB962C8B-B14F-4D97-AF65-F5344CB8AC3E}">
        <p14:creationId xmlns:p14="http://schemas.microsoft.com/office/powerpoint/2010/main" val="26013926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这一切既然都要如此销化，你们为人该当怎样圣洁、怎样敬虔，</a:t>
            </a:r>
          </a:p>
          <a:p>
            <a:pPr algn="l">
              <a:lnSpc>
                <a:spcPct val="114000"/>
              </a:lnSpc>
            </a:pPr>
            <a:r>
              <a:rPr lang="en-US" altLang="zh-CN" sz="3600" b="1" dirty="0">
                <a:solidFill>
                  <a:schemeClr val="bg1"/>
                </a:solidFill>
                <a:ea typeface="微软雅黑" panose="020B0503020204020204" pitchFamily="34" charset="-122"/>
              </a:rPr>
              <a:t>Therefore, since all these things will be dissolved, what manner of persons ought you to be in holy conduct and godliness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1495445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smtClean="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切切仰望　神的日子来到。在那日，天被火烧就销化了，有形质的都要被烈火熔化。</a:t>
            </a:r>
          </a:p>
          <a:p>
            <a:pPr algn="l">
              <a:lnSpc>
                <a:spcPct val="114000"/>
              </a:lnSpc>
            </a:pPr>
            <a:r>
              <a:rPr lang="en-US" altLang="zh-CN" sz="3600" b="1" dirty="0">
                <a:solidFill>
                  <a:schemeClr val="bg1"/>
                </a:solidFill>
                <a:ea typeface="微软雅黑" panose="020B0503020204020204" pitchFamily="34" charset="-122"/>
              </a:rPr>
              <a:t>looking for and hastening the coming of the day of God, because of which the heavens will be dissolved, being on fire, and the elements will melt with fervent heat?</a:t>
            </a:r>
          </a:p>
        </p:txBody>
      </p:sp>
    </p:spTree>
    <p:extLst>
      <p:ext uri="{BB962C8B-B14F-4D97-AF65-F5344CB8AC3E}">
        <p14:creationId xmlns:p14="http://schemas.microsoft.com/office/powerpoint/2010/main" val="48854650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但我们照祂的应许，盼望新天新地，有义居在其中</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Nevertheless </a:t>
            </a:r>
            <a:r>
              <a:rPr lang="en-US" altLang="zh-CN" sz="3600" b="1" dirty="0">
                <a:solidFill>
                  <a:schemeClr val="bg1"/>
                </a:solidFill>
                <a:ea typeface="微软雅黑" panose="020B0503020204020204" pitchFamily="34" charset="-122"/>
              </a:rPr>
              <a:t>we, according to His promise, look for new heavens and a new earth in which righteousness dwells.</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亲爱的弟兄啊，你们既盼望这些事，就当殷勤，使自己没有玷污，无可指摘，安然见主</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Therefore</a:t>
            </a:r>
            <a:r>
              <a:rPr lang="en-US" altLang="zh-CN" sz="3600" b="1" dirty="0">
                <a:solidFill>
                  <a:schemeClr val="bg1"/>
                </a:solidFill>
                <a:ea typeface="微软雅黑" panose="020B0503020204020204" pitchFamily="34" charset="-122"/>
              </a:rPr>
              <a:t>, beloved, looking forward to these things, be diligent to be found by Him in peace, without spot and blameless;</a:t>
            </a:r>
          </a:p>
        </p:txBody>
      </p:sp>
    </p:spTree>
    <p:extLst>
      <p:ext uri="{BB962C8B-B14F-4D97-AF65-F5344CB8AC3E}">
        <p14:creationId xmlns:p14="http://schemas.microsoft.com/office/powerpoint/2010/main" val="14086658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亲爱的弟兄啊，你们既然预先知道这事，就当防备，恐怕被恶人的错谬诱惑，就从自己坚固的地步上坠落。</a:t>
            </a:r>
          </a:p>
          <a:p>
            <a:pPr algn="l">
              <a:lnSpc>
                <a:spcPct val="114000"/>
              </a:lnSpc>
            </a:pPr>
            <a:r>
              <a:rPr lang="en-US" altLang="zh-CN" sz="3600" b="1" dirty="0">
                <a:solidFill>
                  <a:schemeClr val="bg1"/>
                </a:solidFill>
                <a:ea typeface="微软雅黑" panose="020B0503020204020204" pitchFamily="34" charset="-122"/>
              </a:rPr>
              <a:t>You therefore, beloved, since you know this beforehand, beware lest you also fall from your own steadfastness, being led away with the error of the wicked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155609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3:9-14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17-18】</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你们却要在我们主救主耶稣基督的恩典和知识上有长进。愿荣耀归给祂，从今直到永远。阿们！</a:t>
            </a:r>
          </a:p>
          <a:p>
            <a:pPr algn="l">
              <a:lnSpc>
                <a:spcPct val="114000"/>
              </a:lnSpc>
            </a:pPr>
            <a:r>
              <a:rPr lang="en-US" altLang="zh-CN" sz="3600" b="1" dirty="0">
                <a:solidFill>
                  <a:schemeClr val="bg1"/>
                </a:solidFill>
                <a:ea typeface="微软雅黑" panose="020B0503020204020204" pitchFamily="34" charset="-122"/>
              </a:rPr>
              <a:t>but grow in the grace and knowledge of our Lord and Savior Jesus Christ. To Him be the glory both now and forever. Amen.</a:t>
            </a:r>
          </a:p>
        </p:txBody>
      </p:sp>
    </p:spTree>
    <p:extLst>
      <p:ext uri="{BB962C8B-B14F-4D97-AF65-F5344CB8AC3E}">
        <p14:creationId xmlns:p14="http://schemas.microsoft.com/office/powerpoint/2010/main" val="1998254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所以，你们要警醒，因为不知道你们的主是哪一天来到。</a:t>
            </a:r>
          </a:p>
          <a:p>
            <a:pPr algn="l">
              <a:lnSpc>
                <a:spcPct val="100000"/>
              </a:lnSpc>
            </a:pPr>
            <a:r>
              <a:rPr lang="en-US" altLang="zh-CN" sz="3600" b="1" dirty="0">
                <a:solidFill>
                  <a:schemeClr val="bg1"/>
                </a:solidFill>
                <a:ea typeface="微软雅黑" panose="020B0503020204020204" pitchFamily="34" charset="-122"/>
              </a:rPr>
              <a:t>Watch therefore, for you do not know what hour your Lord is coming.</a:t>
            </a:r>
          </a:p>
          <a:p>
            <a:pPr algn="l">
              <a:lnSpc>
                <a:spcPct val="110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家主若知道几更天有贼来，就必警醒，不容人挖透房屋，这是你们所知道的。</a:t>
            </a:r>
          </a:p>
          <a:p>
            <a:pPr algn="l">
              <a:lnSpc>
                <a:spcPct val="100000"/>
              </a:lnSpc>
            </a:pPr>
            <a:r>
              <a:rPr lang="en-US" altLang="zh-CN" sz="3600" b="1" dirty="0">
                <a:solidFill>
                  <a:schemeClr val="bg1"/>
                </a:solidFill>
                <a:ea typeface="微软雅黑" panose="020B0503020204020204" pitchFamily="34" charset="-122"/>
              </a:rPr>
              <a:t>But know this, that if the master of the house had known what hour the thief would come, he would have watched and not allowed his house to be broken into.</a:t>
            </a:r>
          </a:p>
        </p:txBody>
      </p:sp>
    </p:spTree>
    <p:extLst>
      <p:ext uri="{BB962C8B-B14F-4D97-AF65-F5344CB8AC3E}">
        <p14:creationId xmlns:p14="http://schemas.microsoft.com/office/powerpoint/2010/main" val="263678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24:32-44】</a:t>
            </a:r>
          </a:p>
          <a:p>
            <a:pPr algn="l">
              <a:lnSpc>
                <a:spcPct val="110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所以，你们也要预备，因为你们想不到的时候，人子就来了。”</a:t>
            </a:r>
          </a:p>
          <a:p>
            <a:pPr algn="l">
              <a:lnSpc>
                <a:spcPct val="110000"/>
              </a:lnSpc>
            </a:pPr>
            <a:r>
              <a:rPr lang="en-US" altLang="zh-CN" sz="3600" b="1" dirty="0">
                <a:solidFill>
                  <a:schemeClr val="bg1"/>
                </a:solidFill>
                <a:ea typeface="微软雅黑" panose="020B0503020204020204" pitchFamily="34" charset="-122"/>
              </a:rPr>
              <a:t>Therefore you also be ready, for the Son of Man is coming at an hour you do not expect.</a:t>
            </a:r>
          </a:p>
        </p:txBody>
      </p:sp>
    </p:spTree>
    <p:extLst>
      <p:ext uri="{BB962C8B-B14F-4D97-AF65-F5344CB8AC3E}">
        <p14:creationId xmlns:p14="http://schemas.microsoft.com/office/powerpoint/2010/main" val="3782822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24:38</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当</a:t>
            </a:r>
            <a:r>
              <a:rPr lang="zh-CN" altLang="en-US" sz="3600" b="1" dirty="0">
                <a:solidFill>
                  <a:schemeClr val="bg1"/>
                </a:solidFill>
                <a:ea typeface="微软雅黑" panose="020B0503020204020204" pitchFamily="34" charset="-122"/>
              </a:rPr>
              <a:t>洪水以前的日子，人照常吃喝嫁娶，直到挪亚进方舟的那日，</a:t>
            </a:r>
          </a:p>
          <a:p>
            <a:pPr algn="l">
              <a:lnSpc>
                <a:spcPct val="114000"/>
              </a:lnSpc>
            </a:pPr>
            <a:r>
              <a:rPr lang="en-US" altLang="zh-CN" sz="3600" b="1" dirty="0">
                <a:solidFill>
                  <a:schemeClr val="bg1"/>
                </a:solidFill>
                <a:ea typeface="微软雅黑" panose="020B0503020204020204" pitchFamily="34" charset="-122"/>
              </a:rPr>
              <a:t>For as in the days before the flood, they were eating and drinking, marrying and giving in marriage, until the day that Noah entered the ark,</a:t>
            </a:r>
          </a:p>
        </p:txBody>
      </p:sp>
    </p:spTree>
    <p:extLst>
      <p:ext uri="{BB962C8B-B14F-4D97-AF65-F5344CB8AC3E}">
        <p14:creationId xmlns:p14="http://schemas.microsoft.com/office/powerpoint/2010/main" val="215975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17:26-30】</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挪亚的日子怎样，人子的日子也要怎样。</a:t>
            </a:r>
          </a:p>
          <a:p>
            <a:pPr algn="l">
              <a:lnSpc>
                <a:spcPct val="114000"/>
              </a:lnSpc>
            </a:pPr>
            <a:r>
              <a:rPr lang="en-US" altLang="zh-CN" sz="3600" b="1" dirty="0">
                <a:solidFill>
                  <a:schemeClr val="bg1"/>
                </a:solidFill>
                <a:ea typeface="微软雅黑" panose="020B0503020204020204" pitchFamily="34" charset="-122"/>
              </a:rPr>
              <a:t>And as it was in the days of Noah, so it will be also in the days of the Son of Man:</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那时候的人又吃又喝，又娶又嫁，到挪亚进方舟的那日，洪水就来，把他们全都灭了。</a:t>
            </a:r>
          </a:p>
          <a:p>
            <a:pPr algn="l">
              <a:lnSpc>
                <a:spcPct val="114000"/>
              </a:lnSpc>
            </a:pPr>
            <a:r>
              <a:rPr lang="en-US" altLang="zh-CN" sz="3600" b="1" dirty="0">
                <a:solidFill>
                  <a:schemeClr val="bg1"/>
                </a:solidFill>
                <a:ea typeface="微软雅黑" panose="020B0503020204020204" pitchFamily="34" charset="-122"/>
              </a:rPr>
              <a:t>They ate, they drank, they married wives, they were given in marriage, until the day that Noah entered the ark, and the flood came and destroyed them all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465742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1020</TotalTime>
  <Words>3971</Words>
  <Application>Microsoft Office PowerPoint</Application>
  <PresentationFormat>全屏显示(4:3)</PresentationFormat>
  <Paragraphs>253</Paragraphs>
  <Slides>59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59</vt:i4>
      </vt:variant>
    </vt:vector>
  </HeadingPairs>
  <TitlesOfParts>
    <vt:vector size="65"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230</cp:revision>
  <dcterms:created xsi:type="dcterms:W3CDTF">2018-02-16T18:09:56Z</dcterms:created>
  <dcterms:modified xsi:type="dcterms:W3CDTF">2019-03-31T04:27:17Z</dcterms:modified>
</cp:coreProperties>
</file>