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28" r:id="rId2"/>
    <p:sldId id="1029" r:id="rId3"/>
    <p:sldId id="1030" r:id="rId4"/>
    <p:sldId id="1034" r:id="rId5"/>
    <p:sldId id="1049" r:id="rId6"/>
    <p:sldId id="1050" r:id="rId7"/>
    <p:sldId id="1051" r:id="rId8"/>
    <p:sldId id="1052" r:id="rId9"/>
    <p:sldId id="1053" r:id="rId10"/>
    <p:sldId id="1054" r:id="rId11"/>
    <p:sldId id="1055" r:id="rId12"/>
    <p:sldId id="1056" r:id="rId13"/>
    <p:sldId id="1057" r:id="rId14"/>
    <p:sldId id="1031" r:id="rId15"/>
    <p:sldId id="1032" r:id="rId16"/>
    <p:sldId id="1033" r:id="rId17"/>
    <p:sldId id="998" r:id="rId18"/>
    <p:sldId id="1035" r:id="rId19"/>
    <p:sldId id="999" r:id="rId20"/>
    <p:sldId id="1058" r:id="rId21"/>
    <p:sldId id="1036" r:id="rId22"/>
    <p:sldId id="1059" r:id="rId23"/>
    <p:sldId id="1037" r:id="rId24"/>
    <p:sldId id="1060" r:id="rId25"/>
    <p:sldId id="1061"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72" d="100"/>
          <a:sy n="72" d="100"/>
        </p:scale>
        <p:origin x="13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2021/12/19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22:36-40】</a:t>
            </a:r>
          </a:p>
          <a:p>
            <a:pPr algn="l">
              <a:lnSpc>
                <a:spcPct val="100000"/>
              </a:lnSpc>
            </a:pPr>
            <a:r>
              <a:rPr lang="en-US" altLang="zh-CN" sz="3600" dirty="0">
                <a:solidFill>
                  <a:schemeClr val="bg1"/>
                </a:solidFill>
                <a:ea typeface="微软雅黑" panose="020B0503020204020204" pitchFamily="34" charset="-122"/>
              </a:rPr>
              <a:t>36 “</a:t>
            </a:r>
            <a:r>
              <a:rPr lang="zh-CN" altLang="en-US" sz="3600" dirty="0">
                <a:solidFill>
                  <a:schemeClr val="bg1"/>
                </a:solidFill>
                <a:ea typeface="微软雅黑" panose="020B0503020204020204" pitchFamily="34" charset="-122"/>
              </a:rPr>
              <a:t>夫子，律法上的诫命，哪一条是最大的呢？” </a:t>
            </a:r>
          </a:p>
          <a:p>
            <a:pPr algn="l">
              <a:lnSpc>
                <a:spcPct val="100000"/>
              </a:lnSpc>
            </a:pPr>
            <a:r>
              <a:rPr lang="en-US" altLang="zh-CN" sz="3600" dirty="0">
                <a:solidFill>
                  <a:schemeClr val="bg1"/>
                </a:solidFill>
                <a:ea typeface="微软雅黑" panose="020B0503020204020204" pitchFamily="34" charset="-122"/>
              </a:rPr>
              <a:t>"Teacher, which is the great commandment in the law?"</a:t>
            </a:r>
          </a:p>
          <a:p>
            <a:pPr algn="l">
              <a:lnSpc>
                <a:spcPct val="100000"/>
              </a:lnSpc>
            </a:pPr>
            <a:r>
              <a:rPr lang="en-US" altLang="zh-CN" sz="3600" dirty="0">
                <a:solidFill>
                  <a:schemeClr val="bg1"/>
                </a:solidFill>
                <a:ea typeface="微软雅黑" panose="020B0503020204020204" pitchFamily="34" charset="-122"/>
              </a:rPr>
              <a:t>37 </a:t>
            </a:r>
            <a:r>
              <a:rPr lang="zh-CN" altLang="en-US" sz="3600" dirty="0">
                <a:solidFill>
                  <a:schemeClr val="bg1"/>
                </a:solidFill>
                <a:ea typeface="微软雅黑" panose="020B0503020204020204" pitchFamily="34" charset="-122"/>
              </a:rPr>
              <a:t>耶稣对他说：“你要尽心、尽性、尽意，爱主你的　神。</a:t>
            </a:r>
          </a:p>
          <a:p>
            <a:pPr algn="l">
              <a:lnSpc>
                <a:spcPct val="100000"/>
              </a:lnSpc>
            </a:pPr>
            <a:r>
              <a:rPr lang="en-US" altLang="zh-CN" sz="3600" dirty="0">
                <a:solidFill>
                  <a:schemeClr val="bg1"/>
                </a:solidFill>
                <a:ea typeface="微软雅黑" panose="020B0503020204020204" pitchFamily="34" charset="-122"/>
              </a:rPr>
              <a:t>Jesus said to him, ""You shall love the LORD your God with all your heart, with all your soul, and with all your mind.'</a:t>
            </a:r>
          </a:p>
        </p:txBody>
      </p:sp>
    </p:spTree>
    <p:extLst>
      <p:ext uri="{BB962C8B-B14F-4D97-AF65-F5344CB8AC3E}">
        <p14:creationId xmlns:p14="http://schemas.microsoft.com/office/powerpoint/2010/main" val="2488206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37 </a:t>
            </a:r>
            <a:r>
              <a:rPr lang="zh-CN" altLang="en-US" sz="3600" dirty="0">
                <a:solidFill>
                  <a:schemeClr val="bg1"/>
                </a:solidFill>
                <a:ea typeface="微软雅黑" panose="020B0503020204020204" pitchFamily="34" charset="-122"/>
              </a:rPr>
              <a:t>他说：“是怜悯他的。”耶稣说：“你去照样行吧！”</a:t>
            </a:r>
          </a:p>
          <a:p>
            <a:pPr algn="l">
              <a:lnSpc>
                <a:spcPct val="100000"/>
              </a:lnSpc>
            </a:pPr>
            <a:r>
              <a:rPr lang="en-US" altLang="zh-CN" sz="3600" dirty="0">
                <a:solidFill>
                  <a:schemeClr val="bg1"/>
                </a:solidFill>
                <a:ea typeface="微软雅黑" panose="020B0503020204020204" pitchFamily="34" charset="-122"/>
              </a:rPr>
              <a:t>And he said, "He who showed mercy on him." Then Jesus said to him, "Go and do likewise."</a:t>
            </a:r>
          </a:p>
        </p:txBody>
      </p:sp>
    </p:spTree>
    <p:extLst>
      <p:ext uri="{BB962C8B-B14F-4D97-AF65-F5344CB8AC3E}">
        <p14:creationId xmlns:p14="http://schemas.microsoft.com/office/powerpoint/2010/main" val="620412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10:29】</a:t>
            </a:r>
          </a:p>
          <a:p>
            <a:pPr algn="l">
              <a:lnSpc>
                <a:spcPct val="100000"/>
              </a:lnSpc>
            </a:pPr>
            <a:r>
              <a:rPr lang="zh-CN" altLang="en-US" sz="3600" dirty="0">
                <a:solidFill>
                  <a:schemeClr val="bg1"/>
                </a:solidFill>
                <a:ea typeface="微软雅黑" panose="020B0503020204020204" pitchFamily="34" charset="-122"/>
              </a:rPr>
              <a:t>那人要显明自己有理，就对耶稣说：“谁是我的邻舍呢？”</a:t>
            </a:r>
          </a:p>
          <a:p>
            <a:pPr algn="l">
              <a:lnSpc>
                <a:spcPct val="100000"/>
              </a:lnSpc>
            </a:pPr>
            <a:r>
              <a:rPr lang="en-US" altLang="zh-CN" sz="3600" dirty="0">
                <a:solidFill>
                  <a:schemeClr val="bg1"/>
                </a:solidFill>
                <a:ea typeface="微软雅黑" panose="020B0503020204020204" pitchFamily="34" charset="-122"/>
              </a:rPr>
              <a:t>But he, wanting to justify himself, said to Jesus, "And who is my neighbor?"</a:t>
            </a:r>
          </a:p>
        </p:txBody>
      </p:sp>
    </p:spTree>
    <p:extLst>
      <p:ext uri="{BB962C8B-B14F-4D97-AF65-F5344CB8AC3E}">
        <p14:creationId xmlns:p14="http://schemas.microsoft.com/office/powerpoint/2010/main" val="1643511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10:36-37】</a:t>
            </a:r>
          </a:p>
          <a:p>
            <a:pPr algn="l">
              <a:lnSpc>
                <a:spcPct val="100000"/>
              </a:lnSpc>
            </a:pPr>
            <a:r>
              <a:rPr lang="zh-CN" altLang="en-US" sz="3600" dirty="0">
                <a:solidFill>
                  <a:schemeClr val="bg1"/>
                </a:solidFill>
                <a:ea typeface="微软雅黑" panose="020B0503020204020204" pitchFamily="34" charset="-122"/>
              </a:rPr>
              <a:t>你想，这三个人哪一个是落在强盗手中的邻舍呢？”</a:t>
            </a:r>
          </a:p>
          <a:p>
            <a:pPr algn="l">
              <a:lnSpc>
                <a:spcPct val="100000"/>
              </a:lnSpc>
            </a:pPr>
            <a:r>
              <a:rPr lang="en-US" altLang="zh-CN" sz="3600" dirty="0">
                <a:solidFill>
                  <a:schemeClr val="bg1"/>
                </a:solidFill>
                <a:ea typeface="微软雅黑" panose="020B0503020204020204" pitchFamily="34" charset="-122"/>
              </a:rPr>
              <a:t>So which of these three do you think was neighbor to him who fell among the thieves?“</a:t>
            </a:r>
          </a:p>
          <a:p>
            <a:pPr algn="l">
              <a:lnSpc>
                <a:spcPct val="100000"/>
              </a:lnSpc>
            </a:pPr>
            <a:r>
              <a:rPr lang="zh-CN" altLang="en-US" sz="3600" dirty="0">
                <a:solidFill>
                  <a:schemeClr val="bg1"/>
                </a:solidFill>
                <a:ea typeface="微软雅黑" panose="020B0503020204020204" pitchFamily="34" charset="-122"/>
              </a:rPr>
              <a:t>他说：“是怜悯他的。”耶稣说：“你去照样行吧！”</a:t>
            </a:r>
          </a:p>
          <a:p>
            <a:pPr algn="l">
              <a:lnSpc>
                <a:spcPct val="100000"/>
              </a:lnSpc>
            </a:pPr>
            <a:r>
              <a:rPr lang="en-US" altLang="zh-CN" sz="3600" dirty="0">
                <a:solidFill>
                  <a:schemeClr val="bg1"/>
                </a:solidFill>
                <a:ea typeface="微软雅黑" panose="020B0503020204020204" pitchFamily="34" charset="-122"/>
              </a:rPr>
              <a:t>And he said, "He who showed mercy on him." Then Jesus said to him, "Go and do likewise."</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26682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出埃及记 </a:t>
            </a:r>
            <a:r>
              <a:rPr lang="en-US" altLang="zh-CN" sz="3600" u="sng" dirty="0">
                <a:solidFill>
                  <a:schemeClr val="bg1"/>
                </a:solidFill>
                <a:ea typeface="微软雅黑" panose="020B0503020204020204" pitchFamily="34" charset="-122"/>
              </a:rPr>
              <a:t>Exodus 23:9】</a:t>
            </a:r>
          </a:p>
          <a:p>
            <a:pPr algn="l">
              <a:lnSpc>
                <a:spcPct val="100000"/>
              </a:lnSpc>
            </a:pPr>
            <a:r>
              <a:rPr lang="en-US" altLang="zh-CN" sz="3600" dirty="0">
                <a:solidFill>
                  <a:schemeClr val="bg1"/>
                </a:solidFill>
                <a:ea typeface="微软雅黑" panose="020B0503020204020204" pitchFamily="34" charset="-122"/>
              </a:rPr>
              <a:t>“</a:t>
            </a:r>
            <a:r>
              <a:rPr lang="zh-CN" altLang="en-US" sz="3600" dirty="0">
                <a:solidFill>
                  <a:schemeClr val="bg1"/>
                </a:solidFill>
                <a:ea typeface="微软雅黑" panose="020B0503020204020204" pitchFamily="34" charset="-122"/>
              </a:rPr>
              <a:t>不可欺压寄居的，因为你们在埃及地作过寄居的，知道寄居的心。” </a:t>
            </a:r>
          </a:p>
          <a:p>
            <a:pPr algn="l">
              <a:lnSpc>
                <a:spcPct val="100000"/>
              </a:lnSpc>
            </a:pPr>
            <a:r>
              <a:rPr lang="en-US" altLang="zh-CN" sz="3600" dirty="0">
                <a:solidFill>
                  <a:schemeClr val="bg1"/>
                </a:solidFill>
                <a:ea typeface="微软雅黑" panose="020B0503020204020204" pitchFamily="34" charset="-122"/>
              </a:rPr>
              <a:t>"Also you shall not oppress a stranger, for you know the heart of a stranger, because you were strangers in the land of Egypt.</a:t>
            </a:r>
          </a:p>
        </p:txBody>
      </p:sp>
    </p:spTree>
    <p:extLst>
      <p:ext uri="{BB962C8B-B14F-4D97-AF65-F5344CB8AC3E}">
        <p14:creationId xmlns:p14="http://schemas.microsoft.com/office/powerpoint/2010/main" val="4075437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利未记 </a:t>
            </a:r>
            <a:r>
              <a:rPr lang="en-US" altLang="zh-CN" sz="3600" u="sng" dirty="0">
                <a:solidFill>
                  <a:schemeClr val="bg1"/>
                </a:solidFill>
                <a:ea typeface="微软雅黑" panose="020B0503020204020204" pitchFamily="34" charset="-122"/>
              </a:rPr>
              <a:t>Leviticus 19:33-36】</a:t>
            </a:r>
          </a:p>
          <a:p>
            <a:pPr algn="l">
              <a:lnSpc>
                <a:spcPct val="100000"/>
              </a:lnSpc>
            </a:pPr>
            <a:r>
              <a:rPr lang="en-US" altLang="zh-CN" sz="3600" dirty="0">
                <a:solidFill>
                  <a:schemeClr val="bg1"/>
                </a:solidFill>
                <a:ea typeface="微软雅黑" panose="020B0503020204020204" pitchFamily="34" charset="-122"/>
              </a:rPr>
              <a:t>33 “</a:t>
            </a:r>
            <a:r>
              <a:rPr lang="zh-CN" altLang="en-US" sz="3600" dirty="0">
                <a:solidFill>
                  <a:schemeClr val="bg1"/>
                </a:solidFill>
                <a:ea typeface="微软雅黑" panose="020B0503020204020204" pitchFamily="34" charset="-122"/>
              </a:rPr>
              <a:t>若有外人在你们国中和你同居，就不可欺负他。 </a:t>
            </a:r>
            <a:r>
              <a:rPr lang="en-US" altLang="zh-CN" sz="3500" dirty="0">
                <a:solidFill>
                  <a:schemeClr val="bg1"/>
                </a:solidFill>
                <a:ea typeface="微软雅黑" panose="020B0503020204020204" pitchFamily="34" charset="-122"/>
              </a:rPr>
              <a:t>"And if a stranger dwells with you in your land, you shall not mistreat him.</a:t>
            </a:r>
          </a:p>
          <a:p>
            <a:pPr algn="l">
              <a:lnSpc>
                <a:spcPct val="100000"/>
              </a:lnSpc>
            </a:pPr>
            <a:r>
              <a:rPr lang="en-US" altLang="zh-CN" sz="3600" dirty="0">
                <a:solidFill>
                  <a:schemeClr val="bg1"/>
                </a:solidFill>
                <a:ea typeface="微软雅黑" panose="020B0503020204020204" pitchFamily="34" charset="-122"/>
              </a:rPr>
              <a:t>34 </a:t>
            </a:r>
            <a:r>
              <a:rPr lang="zh-CN" altLang="en-US" sz="3600" dirty="0">
                <a:solidFill>
                  <a:schemeClr val="bg1"/>
                </a:solidFill>
                <a:ea typeface="微软雅黑" panose="020B0503020204020204" pitchFamily="34" charset="-122"/>
              </a:rPr>
              <a:t>和你们同居的外人，你们要看他如本地人一样，并要爱他如己，因为你们在埃及地也作过寄居的。我是耶和华你们的　神。</a:t>
            </a:r>
          </a:p>
          <a:p>
            <a:pPr algn="l">
              <a:lnSpc>
                <a:spcPct val="100000"/>
              </a:lnSpc>
            </a:pPr>
            <a:r>
              <a:rPr lang="en-US" altLang="zh-CN" sz="3500" dirty="0">
                <a:solidFill>
                  <a:schemeClr val="bg1"/>
                </a:solidFill>
                <a:ea typeface="微软雅黑" panose="020B0503020204020204" pitchFamily="34" charset="-122"/>
              </a:rPr>
              <a:t>The stranger who dwells among you shall be to you as one born among you, and you shall love him as yourself; for you were strangers in the land of Egypt: I am the LORD your God.</a:t>
            </a:r>
          </a:p>
        </p:txBody>
      </p:sp>
    </p:spTree>
    <p:extLst>
      <p:ext uri="{BB962C8B-B14F-4D97-AF65-F5344CB8AC3E}">
        <p14:creationId xmlns:p14="http://schemas.microsoft.com/office/powerpoint/2010/main" val="3390790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利未记 </a:t>
            </a:r>
            <a:r>
              <a:rPr lang="en-US" altLang="zh-CN" sz="3600" u="sng" dirty="0">
                <a:solidFill>
                  <a:schemeClr val="bg1"/>
                </a:solidFill>
                <a:ea typeface="微软雅黑" panose="020B0503020204020204" pitchFamily="34" charset="-122"/>
              </a:rPr>
              <a:t>Leviticus 19:33-36 】</a:t>
            </a:r>
          </a:p>
          <a:p>
            <a:pPr algn="l">
              <a:lnSpc>
                <a:spcPct val="100000"/>
              </a:lnSpc>
            </a:pPr>
            <a:r>
              <a:rPr lang="en-US" altLang="zh-CN" sz="3600" dirty="0">
                <a:solidFill>
                  <a:schemeClr val="bg1"/>
                </a:solidFill>
                <a:ea typeface="微软雅黑" panose="020B0503020204020204" pitchFamily="34" charset="-122"/>
              </a:rPr>
              <a:t>35 “</a:t>
            </a:r>
            <a:r>
              <a:rPr lang="zh-CN" altLang="en-US" sz="3600" dirty="0">
                <a:solidFill>
                  <a:schemeClr val="bg1"/>
                </a:solidFill>
                <a:ea typeface="微软雅黑" panose="020B0503020204020204" pitchFamily="34" charset="-122"/>
              </a:rPr>
              <a:t>你们施行审判，不可行不义。在尺、秤、升、斗上也是如此。</a:t>
            </a:r>
          </a:p>
          <a:p>
            <a:pPr algn="l">
              <a:lnSpc>
                <a:spcPct val="100000"/>
              </a:lnSpc>
            </a:pPr>
            <a:r>
              <a:rPr lang="en-US" altLang="zh-CN" sz="3600" dirty="0">
                <a:solidFill>
                  <a:schemeClr val="bg1"/>
                </a:solidFill>
                <a:ea typeface="微软雅黑" panose="020B0503020204020204" pitchFamily="34" charset="-122"/>
              </a:rPr>
              <a:t>"You shall do no injustice in judgment, in measurement of length, weight, or volume.</a:t>
            </a:r>
          </a:p>
          <a:p>
            <a:pPr algn="l">
              <a:lnSpc>
                <a:spcPct val="100000"/>
              </a:lnSpc>
            </a:pPr>
            <a:r>
              <a:rPr lang="en-US" altLang="zh-CN" sz="3600" dirty="0">
                <a:solidFill>
                  <a:schemeClr val="bg1"/>
                </a:solidFill>
                <a:ea typeface="微软雅黑" panose="020B0503020204020204" pitchFamily="34" charset="-122"/>
              </a:rPr>
              <a:t>36 </a:t>
            </a:r>
            <a:r>
              <a:rPr lang="zh-CN" altLang="en-US" sz="3600" dirty="0">
                <a:solidFill>
                  <a:schemeClr val="bg1"/>
                </a:solidFill>
                <a:ea typeface="微软雅黑" panose="020B0503020204020204" pitchFamily="34" charset="-122"/>
              </a:rPr>
              <a:t>要用公道天平、公道砝码、公道升斗、公道秤。我是耶和华你们的　神，曾把你们从埃及地领出来的。</a:t>
            </a:r>
          </a:p>
          <a:p>
            <a:pPr algn="l">
              <a:lnSpc>
                <a:spcPct val="100000"/>
              </a:lnSpc>
            </a:pPr>
            <a:r>
              <a:rPr lang="en-US" altLang="zh-CN" sz="3600" dirty="0">
                <a:solidFill>
                  <a:schemeClr val="bg1"/>
                </a:solidFill>
                <a:ea typeface="微软雅黑" panose="020B0503020204020204" pitchFamily="34" charset="-122"/>
              </a:rPr>
              <a:t>You shall have honest scales, honest weights, an honest </a:t>
            </a:r>
            <a:r>
              <a:rPr lang="en-US" altLang="zh-CN" sz="3600" dirty="0" err="1">
                <a:solidFill>
                  <a:schemeClr val="bg1"/>
                </a:solidFill>
                <a:ea typeface="微软雅黑" panose="020B0503020204020204" pitchFamily="34" charset="-122"/>
              </a:rPr>
              <a:t>ephah</a:t>
            </a:r>
            <a:r>
              <a:rPr lang="en-US" altLang="zh-CN" sz="3600" dirty="0">
                <a:solidFill>
                  <a:schemeClr val="bg1"/>
                </a:solidFill>
                <a:ea typeface="微软雅黑" panose="020B0503020204020204" pitchFamily="34" charset="-122"/>
              </a:rPr>
              <a:t>, and an honest </a:t>
            </a:r>
            <a:r>
              <a:rPr lang="en-US" altLang="zh-CN" sz="3600" dirty="0" err="1">
                <a:solidFill>
                  <a:schemeClr val="bg1"/>
                </a:solidFill>
                <a:ea typeface="微软雅黑" panose="020B0503020204020204" pitchFamily="34" charset="-122"/>
              </a:rPr>
              <a:t>hin</a:t>
            </a:r>
            <a:r>
              <a:rPr lang="en-US" altLang="zh-CN" sz="3600" dirty="0">
                <a:solidFill>
                  <a:schemeClr val="bg1"/>
                </a:solidFill>
                <a:ea typeface="微软雅黑" panose="020B0503020204020204" pitchFamily="34" charset="-122"/>
              </a:rPr>
              <a:t>: I am the LORD your God, who brought you out of the land of Egypt.</a:t>
            </a:r>
          </a:p>
        </p:txBody>
      </p:sp>
    </p:spTree>
    <p:extLst>
      <p:ext uri="{BB962C8B-B14F-4D97-AF65-F5344CB8AC3E}">
        <p14:creationId xmlns:p14="http://schemas.microsoft.com/office/powerpoint/2010/main" val="272677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雅各书 </a:t>
            </a:r>
            <a:r>
              <a:rPr lang="en-US" altLang="zh-CN" sz="3600" u="sng" dirty="0">
                <a:solidFill>
                  <a:schemeClr val="bg1"/>
                </a:solidFill>
                <a:ea typeface="微软雅黑" panose="020B0503020204020204" pitchFamily="34" charset="-122"/>
              </a:rPr>
              <a:t>James 2:13a】</a:t>
            </a:r>
          </a:p>
          <a:p>
            <a:pPr algn="l">
              <a:lnSpc>
                <a:spcPct val="100000"/>
              </a:lnSpc>
            </a:pPr>
            <a:r>
              <a:rPr lang="zh-CN" altLang="en-US" sz="3600" dirty="0">
                <a:solidFill>
                  <a:schemeClr val="bg1"/>
                </a:solidFill>
                <a:ea typeface="微软雅黑" panose="020B0503020204020204" pitchFamily="34" charset="-122"/>
              </a:rPr>
              <a:t>因为那不怜悯人的，也要受无怜悯的审判</a:t>
            </a:r>
            <a:r>
              <a:rPr lang="en-US" altLang="zh-CN" sz="3600" dirty="0">
                <a:solidFill>
                  <a:schemeClr val="bg1"/>
                </a:solidFill>
                <a:ea typeface="微软雅黑" panose="020B0503020204020204" pitchFamily="34" charset="-122"/>
              </a:rPr>
              <a:t>……</a:t>
            </a:r>
          </a:p>
          <a:p>
            <a:pPr algn="l">
              <a:lnSpc>
                <a:spcPct val="100000"/>
              </a:lnSpc>
            </a:pPr>
            <a:r>
              <a:rPr lang="en-US" altLang="zh-CN" sz="3600" dirty="0">
                <a:solidFill>
                  <a:schemeClr val="bg1"/>
                </a:solidFill>
                <a:ea typeface="微软雅黑" panose="020B0503020204020204" pitchFamily="34" charset="-122"/>
              </a:rPr>
              <a:t>For judgment is without mercy to the one who has shown no mercy….</a:t>
            </a:r>
          </a:p>
        </p:txBody>
      </p:sp>
    </p:spTree>
    <p:extLst>
      <p:ext uri="{BB962C8B-B14F-4D97-AF65-F5344CB8AC3E}">
        <p14:creationId xmlns:p14="http://schemas.microsoft.com/office/powerpoint/2010/main" val="1878224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 </a:t>
            </a:r>
            <a:r>
              <a:rPr lang="en-US" altLang="zh-CN" sz="3600" u="sng" dirty="0">
                <a:solidFill>
                  <a:schemeClr val="bg1"/>
                </a:solidFill>
                <a:ea typeface="微软雅黑" panose="020B0503020204020204" pitchFamily="34" charset="-122"/>
              </a:rPr>
              <a:t>1 John 4:19】</a:t>
            </a:r>
          </a:p>
          <a:p>
            <a:pPr algn="l">
              <a:lnSpc>
                <a:spcPct val="100000"/>
              </a:lnSpc>
            </a:pPr>
            <a:r>
              <a:rPr lang="zh-CN" altLang="en-US" sz="3600" dirty="0">
                <a:solidFill>
                  <a:schemeClr val="bg1"/>
                </a:solidFill>
                <a:ea typeface="微软雅黑" panose="020B0503020204020204" pitchFamily="34" charset="-122"/>
              </a:rPr>
              <a:t>我们爱，因为　神先爱我们。</a:t>
            </a:r>
            <a:endParaRPr lang="en-US" altLang="zh-CN" sz="3600" dirty="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We love Him because He first loved us.</a:t>
            </a:r>
            <a:endParaRPr lang="en-US" altLang="zh-CN" sz="34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88223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以弗所书 </a:t>
            </a:r>
            <a:r>
              <a:rPr lang="en-US" altLang="zh-CN" sz="3600" u="sng" dirty="0">
                <a:solidFill>
                  <a:schemeClr val="bg1"/>
                </a:solidFill>
                <a:ea typeface="微软雅黑" panose="020B0503020204020204" pitchFamily="34" charset="-122"/>
              </a:rPr>
              <a:t>Ephesians 2:8-9】</a:t>
            </a:r>
          </a:p>
          <a:p>
            <a:pPr algn="l">
              <a:lnSpc>
                <a:spcPct val="100000"/>
              </a:lnSpc>
            </a:pPr>
            <a:r>
              <a:rPr lang="en-US" altLang="zh-CN" sz="3600" dirty="0">
                <a:solidFill>
                  <a:schemeClr val="bg1"/>
                </a:solidFill>
                <a:ea typeface="微软雅黑" panose="020B0503020204020204" pitchFamily="34" charset="-122"/>
              </a:rPr>
              <a:t>8 </a:t>
            </a:r>
            <a:r>
              <a:rPr lang="zh-CN" altLang="en-US" sz="3600" dirty="0">
                <a:solidFill>
                  <a:schemeClr val="bg1"/>
                </a:solidFill>
                <a:ea typeface="微软雅黑" panose="020B0503020204020204" pitchFamily="34" charset="-122"/>
              </a:rPr>
              <a:t>你们得救是本乎恩，也因着信；这并不是出于自己，乃是　神所赐的；</a:t>
            </a:r>
          </a:p>
          <a:p>
            <a:pPr algn="l">
              <a:lnSpc>
                <a:spcPct val="100000"/>
              </a:lnSpc>
            </a:pPr>
            <a:r>
              <a:rPr lang="en-US" altLang="zh-CN" sz="3600" dirty="0">
                <a:solidFill>
                  <a:schemeClr val="bg1"/>
                </a:solidFill>
                <a:ea typeface="微软雅黑" panose="020B0503020204020204" pitchFamily="34" charset="-122"/>
              </a:rPr>
              <a:t>For by grace you have been saved through faith, and that not of yourselves; it is the gift of God,</a:t>
            </a:r>
          </a:p>
          <a:p>
            <a:pPr algn="l">
              <a:lnSpc>
                <a:spcPct val="100000"/>
              </a:lnSpc>
            </a:pPr>
            <a:r>
              <a:rPr lang="en-US" altLang="zh-CN" sz="3600" dirty="0">
                <a:solidFill>
                  <a:schemeClr val="bg1"/>
                </a:solidFill>
                <a:ea typeface="微软雅黑" panose="020B0503020204020204" pitchFamily="34" charset="-122"/>
              </a:rPr>
              <a:t>9 </a:t>
            </a:r>
            <a:r>
              <a:rPr lang="zh-CN" altLang="en-US" sz="3600" dirty="0">
                <a:solidFill>
                  <a:schemeClr val="bg1"/>
                </a:solidFill>
                <a:ea typeface="微软雅黑" panose="020B0503020204020204" pitchFamily="34" charset="-122"/>
              </a:rPr>
              <a:t>也不是出于行为，免得有人自夸。</a:t>
            </a:r>
          </a:p>
          <a:p>
            <a:pPr algn="l">
              <a:lnSpc>
                <a:spcPct val="100000"/>
              </a:lnSpc>
            </a:pPr>
            <a:r>
              <a:rPr lang="en-US" altLang="zh-CN" sz="3600" dirty="0">
                <a:solidFill>
                  <a:schemeClr val="bg1"/>
                </a:solidFill>
                <a:ea typeface="微软雅黑" panose="020B0503020204020204" pitchFamily="34" charset="-122"/>
              </a:rPr>
              <a:t>not of works, lest anyone should boast.</a:t>
            </a:r>
          </a:p>
        </p:txBody>
      </p:sp>
    </p:spTree>
    <p:extLst>
      <p:ext uri="{BB962C8B-B14F-4D97-AF65-F5344CB8AC3E}">
        <p14:creationId xmlns:p14="http://schemas.microsoft.com/office/powerpoint/2010/main" val="4023644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加拉太书 </a:t>
            </a:r>
            <a:r>
              <a:rPr lang="en-US" altLang="zh-CN" sz="3600" u="sng" dirty="0">
                <a:solidFill>
                  <a:schemeClr val="bg1"/>
                </a:solidFill>
                <a:ea typeface="微软雅黑" panose="020B0503020204020204" pitchFamily="34" charset="-122"/>
              </a:rPr>
              <a:t>Galatians 2:16</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21】</a:t>
            </a:r>
          </a:p>
          <a:p>
            <a:pPr algn="l">
              <a:lnSpc>
                <a:spcPct val="100000"/>
              </a:lnSpc>
            </a:pPr>
            <a:r>
              <a:rPr lang="en-US" altLang="zh-CN" sz="3600" dirty="0">
                <a:solidFill>
                  <a:schemeClr val="bg1"/>
                </a:solidFill>
                <a:ea typeface="微软雅黑" panose="020B0503020204020204" pitchFamily="34" charset="-122"/>
              </a:rPr>
              <a:t>16 </a:t>
            </a:r>
            <a:r>
              <a:rPr lang="zh-CN" altLang="en-US" sz="3600" dirty="0">
                <a:solidFill>
                  <a:schemeClr val="bg1"/>
                </a:solidFill>
                <a:ea typeface="微软雅黑" panose="020B0503020204020204" pitchFamily="34" charset="-122"/>
              </a:rPr>
              <a:t>既知道人称义不是因行律法，乃是因信耶稣基督，连我们也信了基督耶稣，使我们因信基督称义，不因行律法称义，因为凡有血气的，没有一人因行律法称义。</a:t>
            </a:r>
          </a:p>
          <a:p>
            <a:pPr algn="l">
              <a:lnSpc>
                <a:spcPct val="100000"/>
              </a:lnSpc>
            </a:pPr>
            <a:r>
              <a:rPr lang="en-US" altLang="zh-CN" sz="3600" dirty="0">
                <a:solidFill>
                  <a:schemeClr val="bg1"/>
                </a:solidFill>
                <a:ea typeface="微软雅黑" panose="020B0503020204020204" pitchFamily="34" charset="-122"/>
              </a:rPr>
              <a:t>knowing that a man is not justified by the works of the law but by faith in Jesus Christ, even we have believed in Christ Jesus, that we might be justified by faith in Christ and not by the works of the law; for by the works of the law no flesh shall be justified.</a:t>
            </a:r>
          </a:p>
        </p:txBody>
      </p:sp>
    </p:spTree>
    <p:extLst>
      <p:ext uri="{BB962C8B-B14F-4D97-AF65-F5344CB8AC3E}">
        <p14:creationId xmlns:p14="http://schemas.microsoft.com/office/powerpoint/2010/main" val="378386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22:36-40】</a:t>
            </a:r>
          </a:p>
          <a:p>
            <a:pPr algn="l">
              <a:lnSpc>
                <a:spcPct val="100000"/>
              </a:lnSpc>
            </a:pPr>
            <a:r>
              <a:rPr lang="en-US" altLang="zh-CN" sz="3600" dirty="0">
                <a:solidFill>
                  <a:schemeClr val="bg1"/>
                </a:solidFill>
                <a:ea typeface="微软雅黑" panose="020B0503020204020204" pitchFamily="34" charset="-122"/>
              </a:rPr>
              <a:t>38 </a:t>
            </a:r>
            <a:r>
              <a:rPr lang="zh-CN" altLang="en-US" sz="3600" dirty="0">
                <a:solidFill>
                  <a:schemeClr val="bg1"/>
                </a:solidFill>
                <a:ea typeface="微软雅黑" panose="020B0503020204020204" pitchFamily="34" charset="-122"/>
              </a:rPr>
              <a:t>这是诫命中的第一，且是最大的。</a:t>
            </a:r>
          </a:p>
          <a:p>
            <a:pPr algn="l">
              <a:lnSpc>
                <a:spcPct val="100000"/>
              </a:lnSpc>
            </a:pPr>
            <a:r>
              <a:rPr lang="en-US" altLang="zh-CN" sz="3600" dirty="0">
                <a:solidFill>
                  <a:schemeClr val="bg1"/>
                </a:solidFill>
                <a:ea typeface="微软雅黑" panose="020B0503020204020204" pitchFamily="34" charset="-122"/>
              </a:rPr>
              <a:t>This is the first and great commandment.</a:t>
            </a:r>
          </a:p>
          <a:p>
            <a:pPr algn="l">
              <a:lnSpc>
                <a:spcPct val="100000"/>
              </a:lnSpc>
            </a:pPr>
            <a:r>
              <a:rPr lang="en-US" altLang="zh-CN" sz="3600" dirty="0">
                <a:solidFill>
                  <a:schemeClr val="bg1"/>
                </a:solidFill>
                <a:ea typeface="微软雅黑" panose="020B0503020204020204" pitchFamily="34" charset="-122"/>
              </a:rPr>
              <a:t>39 </a:t>
            </a:r>
            <a:r>
              <a:rPr lang="zh-CN" altLang="en-US" sz="3600" dirty="0">
                <a:solidFill>
                  <a:schemeClr val="bg1"/>
                </a:solidFill>
                <a:ea typeface="微软雅黑" panose="020B0503020204020204" pitchFamily="34" charset="-122"/>
              </a:rPr>
              <a:t>其次也相仿，就是要爱人如己。</a:t>
            </a:r>
          </a:p>
          <a:p>
            <a:pPr algn="l">
              <a:lnSpc>
                <a:spcPct val="100000"/>
              </a:lnSpc>
            </a:pPr>
            <a:r>
              <a:rPr lang="en-US" altLang="zh-CN" sz="3600" dirty="0">
                <a:solidFill>
                  <a:schemeClr val="bg1"/>
                </a:solidFill>
                <a:ea typeface="微软雅黑" panose="020B0503020204020204" pitchFamily="34" charset="-122"/>
              </a:rPr>
              <a:t>And the second is like it: "You shall love your neighbor as yourself.'</a:t>
            </a:r>
          </a:p>
          <a:p>
            <a:pPr algn="l">
              <a:lnSpc>
                <a:spcPct val="100000"/>
              </a:lnSpc>
            </a:pPr>
            <a:r>
              <a:rPr lang="en-US" altLang="zh-CN" sz="3600" dirty="0">
                <a:solidFill>
                  <a:schemeClr val="bg1"/>
                </a:solidFill>
                <a:ea typeface="微软雅黑" panose="020B0503020204020204" pitchFamily="34" charset="-122"/>
              </a:rPr>
              <a:t>40 </a:t>
            </a:r>
            <a:r>
              <a:rPr lang="zh-CN" altLang="en-US" sz="3600" dirty="0">
                <a:solidFill>
                  <a:schemeClr val="bg1"/>
                </a:solidFill>
                <a:ea typeface="微软雅黑" panose="020B0503020204020204" pitchFamily="34" charset="-122"/>
              </a:rPr>
              <a:t>这两条诫命是律法和先知一切道理的总纲。”</a:t>
            </a:r>
          </a:p>
          <a:p>
            <a:pPr algn="l">
              <a:lnSpc>
                <a:spcPct val="100000"/>
              </a:lnSpc>
            </a:pPr>
            <a:r>
              <a:rPr lang="en-US" altLang="zh-CN" sz="3600" dirty="0">
                <a:solidFill>
                  <a:schemeClr val="bg1"/>
                </a:solidFill>
                <a:ea typeface="微软雅黑" panose="020B0503020204020204" pitchFamily="34" charset="-122"/>
              </a:rPr>
              <a:t>On these two commandments hang all the Law and the Prophets." </a:t>
            </a:r>
          </a:p>
        </p:txBody>
      </p:sp>
    </p:spTree>
    <p:extLst>
      <p:ext uri="{BB962C8B-B14F-4D97-AF65-F5344CB8AC3E}">
        <p14:creationId xmlns:p14="http://schemas.microsoft.com/office/powerpoint/2010/main" val="2356943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加拉太书 </a:t>
            </a:r>
            <a:r>
              <a:rPr lang="en-US" altLang="zh-CN" sz="3600" u="sng" dirty="0">
                <a:solidFill>
                  <a:schemeClr val="bg1"/>
                </a:solidFill>
                <a:ea typeface="微软雅黑" panose="020B0503020204020204" pitchFamily="34" charset="-122"/>
              </a:rPr>
              <a:t>Galatians 2:16</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21】</a:t>
            </a:r>
          </a:p>
          <a:p>
            <a:pPr algn="l">
              <a:lnSpc>
                <a:spcPct val="100000"/>
              </a:lnSpc>
            </a:pPr>
            <a:r>
              <a:rPr lang="en-US" altLang="zh-CN" sz="3600" dirty="0">
                <a:solidFill>
                  <a:schemeClr val="bg1"/>
                </a:solidFill>
                <a:ea typeface="微软雅黑" panose="020B0503020204020204" pitchFamily="34" charset="-122"/>
              </a:rPr>
              <a:t>21 </a:t>
            </a:r>
            <a:r>
              <a:rPr lang="zh-CN" altLang="en-US" sz="3600" dirty="0">
                <a:solidFill>
                  <a:schemeClr val="bg1"/>
                </a:solidFill>
                <a:ea typeface="微软雅黑" panose="020B0503020204020204" pitchFamily="34" charset="-122"/>
              </a:rPr>
              <a:t>我不废掉　神的恩，义若是藉着律法得的，基督就是徒然死了。</a:t>
            </a:r>
          </a:p>
          <a:p>
            <a:pPr algn="l">
              <a:lnSpc>
                <a:spcPct val="100000"/>
              </a:lnSpc>
            </a:pPr>
            <a:r>
              <a:rPr lang="en-US" altLang="zh-CN" sz="3600" dirty="0">
                <a:solidFill>
                  <a:schemeClr val="bg1"/>
                </a:solidFill>
                <a:ea typeface="微软雅黑" panose="020B0503020204020204" pitchFamily="34" charset="-122"/>
              </a:rPr>
              <a:t>I do not set aside the grace of God; for if righteousness comes through the law, then Christ died in vain."</a:t>
            </a:r>
          </a:p>
        </p:txBody>
      </p:sp>
    </p:spTree>
    <p:extLst>
      <p:ext uri="{BB962C8B-B14F-4D97-AF65-F5344CB8AC3E}">
        <p14:creationId xmlns:p14="http://schemas.microsoft.com/office/powerpoint/2010/main" val="2983491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5:6-8】</a:t>
            </a:r>
          </a:p>
          <a:p>
            <a:pPr algn="l">
              <a:lnSpc>
                <a:spcPct val="100000"/>
              </a:lnSpc>
            </a:pPr>
            <a:r>
              <a:rPr lang="en-US" altLang="zh-CN" sz="3600" dirty="0">
                <a:solidFill>
                  <a:schemeClr val="bg1"/>
                </a:solidFill>
                <a:ea typeface="微软雅黑" panose="020B0503020204020204" pitchFamily="34" charset="-122"/>
              </a:rPr>
              <a:t>6 </a:t>
            </a:r>
            <a:r>
              <a:rPr lang="zh-CN" altLang="en-US" sz="3600" dirty="0">
                <a:solidFill>
                  <a:schemeClr val="bg1"/>
                </a:solidFill>
                <a:ea typeface="微软雅黑" panose="020B0503020204020204" pitchFamily="34" charset="-122"/>
              </a:rPr>
              <a:t>因我们还软弱的时候，基督就按所定的日期为罪人死。</a:t>
            </a:r>
          </a:p>
          <a:p>
            <a:pPr algn="l">
              <a:lnSpc>
                <a:spcPct val="100000"/>
              </a:lnSpc>
            </a:pPr>
            <a:r>
              <a:rPr lang="en-US" altLang="zh-CN" sz="3600" dirty="0">
                <a:solidFill>
                  <a:schemeClr val="bg1"/>
                </a:solidFill>
                <a:ea typeface="微软雅黑" panose="020B0503020204020204" pitchFamily="34" charset="-122"/>
              </a:rPr>
              <a:t>For when we were still without strength, in due time Christ died for the ungodly.</a:t>
            </a:r>
          </a:p>
          <a:p>
            <a:pPr algn="l">
              <a:lnSpc>
                <a:spcPct val="100000"/>
              </a:lnSpc>
            </a:pPr>
            <a:r>
              <a:rPr lang="en-US" altLang="zh-CN" sz="3600" dirty="0">
                <a:solidFill>
                  <a:schemeClr val="bg1"/>
                </a:solidFill>
                <a:ea typeface="微软雅黑" panose="020B0503020204020204" pitchFamily="34" charset="-122"/>
              </a:rPr>
              <a:t>7 </a:t>
            </a:r>
            <a:r>
              <a:rPr lang="zh-CN" altLang="en-US" sz="3600" dirty="0">
                <a:solidFill>
                  <a:schemeClr val="bg1"/>
                </a:solidFill>
                <a:ea typeface="微软雅黑" panose="020B0503020204020204" pitchFamily="34" charset="-122"/>
              </a:rPr>
              <a:t>为义人死，是少有的；为仁人死，或者有敢作的。</a:t>
            </a:r>
          </a:p>
          <a:p>
            <a:pPr algn="l">
              <a:lnSpc>
                <a:spcPct val="100000"/>
              </a:lnSpc>
            </a:pPr>
            <a:r>
              <a:rPr lang="en-US" altLang="zh-CN" sz="3600" dirty="0">
                <a:solidFill>
                  <a:schemeClr val="bg1"/>
                </a:solidFill>
                <a:ea typeface="微软雅黑" panose="020B0503020204020204" pitchFamily="34" charset="-122"/>
              </a:rPr>
              <a:t>For scarcely for a righteous man will one die; yet perhaps for a good man someone would even dare to die.</a:t>
            </a:r>
          </a:p>
        </p:txBody>
      </p:sp>
    </p:spTree>
    <p:extLst>
      <p:ext uri="{BB962C8B-B14F-4D97-AF65-F5344CB8AC3E}">
        <p14:creationId xmlns:p14="http://schemas.microsoft.com/office/powerpoint/2010/main" val="3990442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5:6-8】</a:t>
            </a:r>
          </a:p>
          <a:p>
            <a:pPr algn="l">
              <a:lnSpc>
                <a:spcPct val="100000"/>
              </a:lnSpc>
            </a:pPr>
            <a:r>
              <a:rPr lang="en-US" altLang="zh-CN" sz="3600" dirty="0">
                <a:solidFill>
                  <a:schemeClr val="bg1"/>
                </a:solidFill>
                <a:ea typeface="微软雅黑" panose="020B0503020204020204" pitchFamily="34" charset="-122"/>
              </a:rPr>
              <a:t>8 </a:t>
            </a:r>
            <a:r>
              <a:rPr lang="zh-CN" altLang="en-US" sz="3600" dirty="0">
                <a:solidFill>
                  <a:schemeClr val="bg1"/>
                </a:solidFill>
                <a:ea typeface="微软雅黑" panose="020B0503020204020204" pitchFamily="34" charset="-122"/>
              </a:rPr>
              <a:t>惟有基督在我们还作罪人的时候为我们死，　神的爱就在此向我们显明了。</a:t>
            </a:r>
          </a:p>
          <a:p>
            <a:pPr algn="l">
              <a:lnSpc>
                <a:spcPct val="100000"/>
              </a:lnSpc>
            </a:pPr>
            <a:r>
              <a:rPr lang="en-US" altLang="zh-CN" sz="3600" dirty="0">
                <a:solidFill>
                  <a:schemeClr val="bg1"/>
                </a:solidFill>
                <a:ea typeface="微软雅黑" panose="020B0503020204020204" pitchFamily="34" charset="-122"/>
              </a:rPr>
              <a:t>But God demonstrates His own love toward us, in that while we were still sinners, Christ died for us.</a:t>
            </a:r>
          </a:p>
        </p:txBody>
      </p:sp>
    </p:spTree>
    <p:extLst>
      <p:ext uri="{BB962C8B-B14F-4D97-AF65-F5344CB8AC3E}">
        <p14:creationId xmlns:p14="http://schemas.microsoft.com/office/powerpoint/2010/main" val="253103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 </a:t>
            </a:r>
            <a:r>
              <a:rPr lang="en-US" altLang="zh-CN" sz="3600" u="sng" dirty="0">
                <a:solidFill>
                  <a:schemeClr val="bg1"/>
                </a:solidFill>
                <a:ea typeface="微软雅黑" panose="020B0503020204020204" pitchFamily="34" charset="-122"/>
              </a:rPr>
              <a:t>4</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9-10</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19-21】</a:t>
            </a:r>
          </a:p>
          <a:p>
            <a:pPr algn="l">
              <a:lnSpc>
                <a:spcPct val="100000"/>
              </a:lnSpc>
            </a:pPr>
            <a:r>
              <a:rPr lang="en-US" altLang="zh-CN" sz="3600" dirty="0">
                <a:solidFill>
                  <a:schemeClr val="bg1"/>
                </a:solidFill>
                <a:ea typeface="微软雅黑" panose="020B0503020204020204" pitchFamily="34" charset="-122"/>
              </a:rPr>
              <a:t>9 </a:t>
            </a:r>
            <a:r>
              <a:rPr lang="zh-CN" altLang="en-US" sz="3600" dirty="0">
                <a:solidFill>
                  <a:schemeClr val="bg1"/>
                </a:solidFill>
                <a:ea typeface="微软雅黑" panose="020B0503020204020204" pitchFamily="34" charset="-122"/>
              </a:rPr>
              <a:t>神差祂独生子到世间来，使我们藉着祂得生，　神爱我们的心在此就显明了。</a:t>
            </a:r>
          </a:p>
          <a:p>
            <a:pPr algn="l">
              <a:lnSpc>
                <a:spcPct val="100000"/>
              </a:lnSpc>
            </a:pPr>
            <a:r>
              <a:rPr lang="en-US" altLang="zh-CN" sz="3600" dirty="0">
                <a:solidFill>
                  <a:schemeClr val="bg1"/>
                </a:solidFill>
                <a:ea typeface="微软雅黑" panose="020B0503020204020204" pitchFamily="34" charset="-122"/>
              </a:rPr>
              <a:t>In this the love of God was manifested toward us, that God has sent His only begotten Son into the world, that we might live through Him.</a:t>
            </a:r>
          </a:p>
          <a:p>
            <a:pPr algn="l">
              <a:lnSpc>
                <a:spcPct val="100000"/>
              </a:lnSpc>
            </a:pPr>
            <a:r>
              <a:rPr lang="en-US" altLang="zh-CN" sz="3600" dirty="0">
                <a:solidFill>
                  <a:schemeClr val="bg1"/>
                </a:solidFill>
                <a:ea typeface="微软雅黑" panose="020B0503020204020204" pitchFamily="34" charset="-122"/>
              </a:rPr>
              <a:t>10 </a:t>
            </a:r>
            <a:r>
              <a:rPr lang="zh-CN" altLang="en-US" sz="3600" dirty="0">
                <a:solidFill>
                  <a:schemeClr val="bg1"/>
                </a:solidFill>
                <a:ea typeface="微软雅黑" panose="020B0503020204020204" pitchFamily="34" charset="-122"/>
              </a:rPr>
              <a:t>不是我们爱　神，乃是　神爱我们，差祂的儿子为我们的罪作了挽回祭，这就是爱了。</a:t>
            </a:r>
          </a:p>
          <a:p>
            <a:pPr algn="l">
              <a:lnSpc>
                <a:spcPct val="100000"/>
              </a:lnSpc>
            </a:pPr>
            <a:r>
              <a:rPr lang="en-US" altLang="zh-CN" sz="3600" dirty="0">
                <a:solidFill>
                  <a:schemeClr val="bg1"/>
                </a:solidFill>
                <a:ea typeface="微软雅黑" panose="020B0503020204020204" pitchFamily="34" charset="-122"/>
              </a:rPr>
              <a:t>In this is love, not that we loved God, but that He loved us and sent His Son to be the propitiation for our sins.</a:t>
            </a:r>
          </a:p>
        </p:txBody>
      </p:sp>
    </p:spTree>
    <p:extLst>
      <p:ext uri="{BB962C8B-B14F-4D97-AF65-F5344CB8AC3E}">
        <p14:creationId xmlns:p14="http://schemas.microsoft.com/office/powerpoint/2010/main" val="79869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 </a:t>
            </a:r>
            <a:r>
              <a:rPr lang="en-US" altLang="zh-CN" sz="3600" u="sng" dirty="0">
                <a:solidFill>
                  <a:schemeClr val="bg1"/>
                </a:solidFill>
                <a:ea typeface="微软雅黑" panose="020B0503020204020204" pitchFamily="34" charset="-122"/>
              </a:rPr>
              <a:t>4</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9-10</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19-21】</a:t>
            </a:r>
          </a:p>
          <a:p>
            <a:pPr algn="l">
              <a:lnSpc>
                <a:spcPct val="100000"/>
              </a:lnSpc>
            </a:pPr>
            <a:r>
              <a:rPr lang="en-US" altLang="zh-CN" sz="3600" dirty="0">
                <a:solidFill>
                  <a:schemeClr val="bg1"/>
                </a:solidFill>
                <a:ea typeface="微软雅黑" panose="020B0503020204020204" pitchFamily="34" charset="-122"/>
              </a:rPr>
              <a:t>19 </a:t>
            </a:r>
            <a:r>
              <a:rPr lang="zh-CN" altLang="en-US" sz="3600" dirty="0">
                <a:solidFill>
                  <a:schemeClr val="bg1"/>
                </a:solidFill>
                <a:ea typeface="微软雅黑" panose="020B0503020204020204" pitchFamily="34" charset="-122"/>
              </a:rPr>
              <a:t>我们爱，因为　神先爱我们。</a:t>
            </a:r>
            <a:r>
              <a:rPr lang="en-US" altLang="zh-CN" sz="3600" dirty="0">
                <a:solidFill>
                  <a:schemeClr val="bg1"/>
                </a:solidFill>
                <a:ea typeface="微软雅黑" panose="020B0503020204020204" pitchFamily="34" charset="-122"/>
              </a:rPr>
              <a:t>We love Him because He first loved us.</a:t>
            </a:r>
          </a:p>
          <a:p>
            <a:pPr algn="l">
              <a:lnSpc>
                <a:spcPct val="100000"/>
              </a:lnSpc>
            </a:pPr>
            <a:r>
              <a:rPr lang="en-US" altLang="zh-CN" sz="3600" dirty="0">
                <a:solidFill>
                  <a:schemeClr val="bg1"/>
                </a:solidFill>
                <a:ea typeface="微软雅黑" panose="020B0503020204020204" pitchFamily="34" charset="-122"/>
              </a:rPr>
              <a:t>20 </a:t>
            </a:r>
            <a:r>
              <a:rPr lang="zh-CN" altLang="en-US" sz="3600" dirty="0">
                <a:solidFill>
                  <a:schemeClr val="bg1"/>
                </a:solidFill>
                <a:ea typeface="微软雅黑" panose="020B0503020204020204" pitchFamily="34" charset="-122"/>
              </a:rPr>
              <a:t>人若说，“我爱　神”，却恨他的弟兄，就是说谎话的；不爱他所看见的弟兄，就不能爱没有看见的　神（有古卷作“怎能爱没有看见的　神呢？”）。</a:t>
            </a:r>
          </a:p>
          <a:p>
            <a:pPr algn="l">
              <a:lnSpc>
                <a:spcPct val="100000"/>
              </a:lnSpc>
            </a:pPr>
            <a:r>
              <a:rPr lang="en-US" altLang="zh-CN" sz="3600" dirty="0">
                <a:solidFill>
                  <a:schemeClr val="bg1"/>
                </a:solidFill>
                <a:ea typeface="微软雅黑" panose="020B0503020204020204" pitchFamily="34" charset="-122"/>
              </a:rPr>
              <a:t>If someone says, "I love God," and hates his brother, he is a liar; for he who does not love his brother whom he has seen, how can he love God whom he has not seen?</a:t>
            </a:r>
          </a:p>
        </p:txBody>
      </p:sp>
    </p:spTree>
    <p:extLst>
      <p:ext uri="{BB962C8B-B14F-4D97-AF65-F5344CB8AC3E}">
        <p14:creationId xmlns:p14="http://schemas.microsoft.com/office/powerpoint/2010/main" val="3507083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 </a:t>
            </a:r>
            <a:r>
              <a:rPr lang="en-US" altLang="zh-CN" sz="3600" u="sng" dirty="0">
                <a:solidFill>
                  <a:schemeClr val="bg1"/>
                </a:solidFill>
                <a:ea typeface="微软雅黑" panose="020B0503020204020204" pitchFamily="34" charset="-122"/>
              </a:rPr>
              <a:t>4</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9-10</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19-21】</a:t>
            </a:r>
          </a:p>
          <a:p>
            <a:pPr algn="l">
              <a:lnSpc>
                <a:spcPct val="100000"/>
              </a:lnSpc>
            </a:pPr>
            <a:r>
              <a:rPr lang="en-US" altLang="zh-CN" sz="3600" dirty="0">
                <a:solidFill>
                  <a:schemeClr val="bg1"/>
                </a:solidFill>
                <a:ea typeface="微软雅黑" panose="020B0503020204020204" pitchFamily="34" charset="-122"/>
              </a:rPr>
              <a:t>21 </a:t>
            </a:r>
            <a:r>
              <a:rPr lang="zh-CN" altLang="en-US" sz="3600" dirty="0">
                <a:solidFill>
                  <a:schemeClr val="bg1"/>
                </a:solidFill>
                <a:ea typeface="微软雅黑" panose="020B0503020204020204" pitchFamily="34" charset="-122"/>
              </a:rPr>
              <a:t>爱　神的，也当爱弟兄，这是我们从　神所受的命令。</a:t>
            </a:r>
          </a:p>
          <a:p>
            <a:pPr algn="l">
              <a:lnSpc>
                <a:spcPct val="100000"/>
              </a:lnSpc>
            </a:pPr>
            <a:r>
              <a:rPr lang="en-US" altLang="zh-CN" sz="3600" dirty="0">
                <a:solidFill>
                  <a:schemeClr val="bg1"/>
                </a:solidFill>
                <a:ea typeface="微软雅黑" panose="020B0503020204020204" pitchFamily="34" charset="-122"/>
              </a:rPr>
              <a:t>And this commandment we have from Him: that he who loves God must love his brother also.</a:t>
            </a:r>
          </a:p>
        </p:txBody>
      </p:sp>
    </p:spTree>
    <p:extLst>
      <p:ext uri="{BB962C8B-B14F-4D97-AF65-F5344CB8AC3E}">
        <p14:creationId xmlns:p14="http://schemas.microsoft.com/office/powerpoint/2010/main" val="54454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箴言 </a:t>
            </a:r>
            <a:r>
              <a:rPr lang="en-US" altLang="zh-CN" sz="3600" u="sng" dirty="0">
                <a:solidFill>
                  <a:schemeClr val="bg1"/>
                </a:solidFill>
                <a:ea typeface="微软雅黑" panose="020B0503020204020204" pitchFamily="34" charset="-122"/>
              </a:rPr>
              <a:t>Proverbs 14:31】</a:t>
            </a:r>
          </a:p>
          <a:p>
            <a:pPr algn="l">
              <a:lnSpc>
                <a:spcPct val="100000"/>
              </a:lnSpc>
            </a:pPr>
            <a:r>
              <a:rPr lang="zh-CN" altLang="en-US" sz="3600" dirty="0">
                <a:solidFill>
                  <a:schemeClr val="bg1"/>
                </a:solidFill>
                <a:ea typeface="微软雅黑" panose="020B0503020204020204" pitchFamily="34" charset="-122"/>
              </a:rPr>
              <a:t>欺压贫寒的，是辱没造他的主，怜悯穷乏的，乃是尊敬主。</a:t>
            </a:r>
          </a:p>
          <a:p>
            <a:pPr algn="l">
              <a:lnSpc>
                <a:spcPct val="100000"/>
              </a:lnSpc>
            </a:pPr>
            <a:r>
              <a:rPr lang="en-US" altLang="zh-CN" sz="3600" dirty="0">
                <a:solidFill>
                  <a:schemeClr val="bg1"/>
                </a:solidFill>
                <a:ea typeface="微软雅黑" panose="020B0503020204020204" pitchFamily="34" charset="-122"/>
              </a:rPr>
              <a:t>He who oppresses the poor reproaches his Maker, But he who honors Him has mercy on the needy.</a:t>
            </a:r>
          </a:p>
        </p:txBody>
      </p:sp>
    </p:spTree>
    <p:extLst>
      <p:ext uri="{BB962C8B-B14F-4D97-AF65-F5344CB8AC3E}">
        <p14:creationId xmlns:p14="http://schemas.microsoft.com/office/powerpoint/2010/main" val="427256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25 </a:t>
            </a:r>
            <a:r>
              <a:rPr lang="zh-CN" altLang="en-US" sz="3600" dirty="0">
                <a:solidFill>
                  <a:schemeClr val="bg1"/>
                </a:solidFill>
                <a:ea typeface="微软雅黑" panose="020B0503020204020204" pitchFamily="34" charset="-122"/>
              </a:rPr>
              <a:t>有一个律法师起来试探耶稣说：“夫子，我该作什么才可以承受永生？” </a:t>
            </a:r>
          </a:p>
          <a:p>
            <a:pPr algn="l">
              <a:lnSpc>
                <a:spcPct val="100000"/>
              </a:lnSpc>
            </a:pPr>
            <a:r>
              <a:rPr lang="en-US" altLang="zh-CN" sz="3600" dirty="0">
                <a:solidFill>
                  <a:schemeClr val="bg1"/>
                </a:solidFill>
                <a:ea typeface="微软雅黑" panose="020B0503020204020204" pitchFamily="34" charset="-122"/>
              </a:rPr>
              <a:t>And behold, a certain lawyer stood up and tested Him, saying, "Teacher, what shall I do to inherit eternal life?"</a:t>
            </a:r>
          </a:p>
          <a:p>
            <a:pPr algn="l">
              <a:lnSpc>
                <a:spcPct val="100000"/>
              </a:lnSpc>
            </a:pPr>
            <a:r>
              <a:rPr lang="en-US" altLang="zh-CN" sz="3600" dirty="0">
                <a:solidFill>
                  <a:schemeClr val="bg1"/>
                </a:solidFill>
                <a:ea typeface="微软雅黑" panose="020B0503020204020204" pitchFamily="34" charset="-122"/>
              </a:rPr>
              <a:t>26 </a:t>
            </a:r>
            <a:r>
              <a:rPr lang="zh-CN" altLang="en-US" sz="3600" dirty="0">
                <a:solidFill>
                  <a:schemeClr val="bg1"/>
                </a:solidFill>
                <a:ea typeface="微软雅黑" panose="020B0503020204020204" pitchFamily="34" charset="-122"/>
              </a:rPr>
              <a:t>耶稣对他说：“律法上写的是什么？你念的是怎样呢？” </a:t>
            </a:r>
          </a:p>
          <a:p>
            <a:pPr algn="l">
              <a:lnSpc>
                <a:spcPct val="100000"/>
              </a:lnSpc>
            </a:pPr>
            <a:r>
              <a:rPr lang="en-US" altLang="zh-CN" sz="3600" dirty="0">
                <a:solidFill>
                  <a:schemeClr val="bg1"/>
                </a:solidFill>
                <a:ea typeface="微软雅黑" panose="020B0503020204020204" pitchFamily="34" charset="-122"/>
              </a:rPr>
              <a:t>He said to him, "What is written in the law? What is your reading of it?"</a:t>
            </a:r>
          </a:p>
        </p:txBody>
      </p:sp>
    </p:spTree>
    <p:extLst>
      <p:ext uri="{BB962C8B-B14F-4D97-AF65-F5344CB8AC3E}">
        <p14:creationId xmlns:p14="http://schemas.microsoft.com/office/powerpoint/2010/main" val="3971780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27 </a:t>
            </a:r>
            <a:r>
              <a:rPr lang="zh-CN" altLang="en-US" sz="3600" dirty="0">
                <a:solidFill>
                  <a:schemeClr val="bg1"/>
                </a:solidFill>
                <a:ea typeface="微软雅黑" panose="020B0503020204020204" pitchFamily="34" charset="-122"/>
              </a:rPr>
              <a:t>他回答说：“你要尽心、尽性、尽力、尽意爱主你的　神；又要爱邻舍如同自己。” </a:t>
            </a:r>
          </a:p>
          <a:p>
            <a:pPr algn="l">
              <a:lnSpc>
                <a:spcPct val="100000"/>
              </a:lnSpc>
            </a:pPr>
            <a:r>
              <a:rPr lang="en-US" altLang="zh-CN" sz="3600" dirty="0">
                <a:solidFill>
                  <a:schemeClr val="bg1"/>
                </a:solidFill>
                <a:ea typeface="微软雅黑" panose="020B0503020204020204" pitchFamily="34" charset="-122"/>
              </a:rPr>
              <a:t>So he answered and said, ""You shall love the LORD your God with all your heart, with all your soul, with all your strength, and with all your mind,' and "your neighbor as yourself."'</a:t>
            </a:r>
          </a:p>
          <a:p>
            <a:pPr algn="l">
              <a:lnSpc>
                <a:spcPct val="100000"/>
              </a:lnSpc>
            </a:pPr>
            <a:r>
              <a:rPr lang="en-US" altLang="zh-CN" sz="3600" dirty="0">
                <a:solidFill>
                  <a:schemeClr val="bg1"/>
                </a:solidFill>
                <a:ea typeface="微软雅黑" panose="020B0503020204020204" pitchFamily="34" charset="-122"/>
              </a:rPr>
              <a:t>28 </a:t>
            </a:r>
            <a:r>
              <a:rPr lang="zh-CN" altLang="en-US" sz="3600" dirty="0">
                <a:solidFill>
                  <a:schemeClr val="bg1"/>
                </a:solidFill>
                <a:ea typeface="微软雅黑" panose="020B0503020204020204" pitchFamily="34" charset="-122"/>
              </a:rPr>
              <a:t>耶稣说：“你回答的是。你这样行，就必得永生。” </a:t>
            </a:r>
          </a:p>
          <a:p>
            <a:pPr algn="l">
              <a:lnSpc>
                <a:spcPct val="100000"/>
              </a:lnSpc>
            </a:pPr>
            <a:r>
              <a:rPr lang="en-US" altLang="zh-CN" sz="3600" dirty="0">
                <a:solidFill>
                  <a:schemeClr val="bg1"/>
                </a:solidFill>
                <a:ea typeface="微软雅黑" panose="020B0503020204020204" pitchFamily="34" charset="-122"/>
              </a:rPr>
              <a:t>And He said to him, "You have answered rightly; do this and you will live."</a:t>
            </a:r>
          </a:p>
        </p:txBody>
      </p:sp>
    </p:spTree>
    <p:extLst>
      <p:ext uri="{BB962C8B-B14F-4D97-AF65-F5344CB8AC3E}">
        <p14:creationId xmlns:p14="http://schemas.microsoft.com/office/powerpoint/2010/main" val="2968706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29 </a:t>
            </a:r>
            <a:r>
              <a:rPr lang="zh-CN" altLang="en-US" sz="3600" dirty="0">
                <a:solidFill>
                  <a:schemeClr val="bg1"/>
                </a:solidFill>
                <a:ea typeface="微软雅黑" panose="020B0503020204020204" pitchFamily="34" charset="-122"/>
              </a:rPr>
              <a:t>那人要显明自己有理，就对耶稣说：“谁是我的邻舍呢？”  </a:t>
            </a:r>
            <a:r>
              <a:rPr lang="en-US" altLang="zh-CN" sz="3500" dirty="0">
                <a:solidFill>
                  <a:schemeClr val="bg1"/>
                </a:solidFill>
                <a:ea typeface="微软雅黑" panose="020B0503020204020204" pitchFamily="34" charset="-122"/>
              </a:rPr>
              <a:t>But he, wanting to justify himself, said to Jesus, "And who is my neighbor?"</a:t>
            </a:r>
          </a:p>
          <a:p>
            <a:pPr algn="l">
              <a:lnSpc>
                <a:spcPct val="100000"/>
              </a:lnSpc>
            </a:pPr>
            <a:r>
              <a:rPr lang="en-US" altLang="zh-CN" sz="3600" dirty="0">
                <a:solidFill>
                  <a:schemeClr val="bg1"/>
                </a:solidFill>
                <a:ea typeface="微软雅黑" panose="020B0503020204020204" pitchFamily="34" charset="-122"/>
              </a:rPr>
              <a:t>30 </a:t>
            </a:r>
            <a:r>
              <a:rPr lang="zh-CN" altLang="en-US" sz="3600" dirty="0">
                <a:solidFill>
                  <a:schemeClr val="bg1"/>
                </a:solidFill>
                <a:ea typeface="微软雅黑" panose="020B0503020204020204" pitchFamily="34" charset="-122"/>
              </a:rPr>
              <a:t>耶稣回答说：“有一个人从耶路撒冷下耶利哥去，落在强盗手中。他们剥去他的衣裳，把他打个半死，就丢下他走了。</a:t>
            </a:r>
          </a:p>
          <a:p>
            <a:pPr algn="l">
              <a:lnSpc>
                <a:spcPct val="100000"/>
              </a:lnSpc>
            </a:pPr>
            <a:r>
              <a:rPr lang="en-US" altLang="zh-CN" sz="3500" dirty="0">
                <a:solidFill>
                  <a:schemeClr val="bg1"/>
                </a:solidFill>
                <a:ea typeface="微软雅黑" panose="020B0503020204020204" pitchFamily="34" charset="-122"/>
              </a:rPr>
              <a:t>Then Jesus answered and said: "A certain man went down from Jerusalem to Jericho, and fell among thieves, who stripped him of his clothing, wounded him, and departed, leaving him half dead.</a:t>
            </a:r>
          </a:p>
        </p:txBody>
      </p:sp>
    </p:spTree>
    <p:extLst>
      <p:ext uri="{BB962C8B-B14F-4D97-AF65-F5344CB8AC3E}">
        <p14:creationId xmlns:p14="http://schemas.microsoft.com/office/powerpoint/2010/main" val="92146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31 </a:t>
            </a:r>
            <a:r>
              <a:rPr lang="zh-CN" altLang="en-US" sz="3600" dirty="0">
                <a:solidFill>
                  <a:schemeClr val="bg1"/>
                </a:solidFill>
                <a:ea typeface="微软雅黑" panose="020B0503020204020204" pitchFamily="34" charset="-122"/>
              </a:rPr>
              <a:t>偶然有一个祭司从这条路下来，看见他，就从那边过去了。</a:t>
            </a:r>
          </a:p>
          <a:p>
            <a:pPr algn="l">
              <a:lnSpc>
                <a:spcPct val="100000"/>
              </a:lnSpc>
            </a:pPr>
            <a:r>
              <a:rPr lang="en-US" altLang="zh-CN" sz="3600" dirty="0">
                <a:solidFill>
                  <a:schemeClr val="bg1"/>
                </a:solidFill>
                <a:ea typeface="微软雅黑" panose="020B0503020204020204" pitchFamily="34" charset="-122"/>
              </a:rPr>
              <a:t>Now by chance a certain priest came down that road. And when he saw him, he passed by on the other side.</a:t>
            </a:r>
          </a:p>
          <a:p>
            <a:pPr algn="l">
              <a:lnSpc>
                <a:spcPct val="100000"/>
              </a:lnSpc>
            </a:pPr>
            <a:r>
              <a:rPr lang="en-US" altLang="zh-CN" sz="3600" dirty="0">
                <a:solidFill>
                  <a:schemeClr val="bg1"/>
                </a:solidFill>
                <a:ea typeface="微软雅黑" panose="020B0503020204020204" pitchFamily="34" charset="-122"/>
              </a:rPr>
              <a:t>32 </a:t>
            </a:r>
            <a:r>
              <a:rPr lang="zh-CN" altLang="en-US" sz="3600" dirty="0">
                <a:solidFill>
                  <a:schemeClr val="bg1"/>
                </a:solidFill>
                <a:ea typeface="微软雅黑" panose="020B0503020204020204" pitchFamily="34" charset="-122"/>
              </a:rPr>
              <a:t>又有一个利未人来到这地方，看见他，也照样从那边过去了。</a:t>
            </a:r>
          </a:p>
          <a:p>
            <a:pPr algn="l">
              <a:lnSpc>
                <a:spcPct val="100000"/>
              </a:lnSpc>
            </a:pPr>
            <a:r>
              <a:rPr lang="en-US" altLang="zh-CN" sz="3600" dirty="0">
                <a:solidFill>
                  <a:schemeClr val="bg1"/>
                </a:solidFill>
                <a:ea typeface="微软雅黑" panose="020B0503020204020204" pitchFamily="34" charset="-122"/>
              </a:rPr>
              <a:t>Likewise a Levite, when he arrived at the place, came and looked, and passed by on the other side.</a:t>
            </a:r>
          </a:p>
        </p:txBody>
      </p:sp>
    </p:spTree>
    <p:extLst>
      <p:ext uri="{BB962C8B-B14F-4D97-AF65-F5344CB8AC3E}">
        <p14:creationId xmlns:p14="http://schemas.microsoft.com/office/powerpoint/2010/main" val="351587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33 </a:t>
            </a:r>
            <a:r>
              <a:rPr lang="zh-CN" altLang="en-US" sz="3600" dirty="0">
                <a:solidFill>
                  <a:schemeClr val="bg1"/>
                </a:solidFill>
                <a:ea typeface="微软雅黑" panose="020B0503020204020204" pitchFamily="34" charset="-122"/>
              </a:rPr>
              <a:t>惟有一个撒玛利亚人行路来到那里，看见他，就动了慈心， </a:t>
            </a:r>
            <a:r>
              <a:rPr lang="en-US" altLang="zh-CN" sz="3600" dirty="0">
                <a:solidFill>
                  <a:schemeClr val="bg1"/>
                </a:solidFill>
                <a:ea typeface="微软雅黑" panose="020B0503020204020204" pitchFamily="34" charset="-122"/>
              </a:rPr>
              <a:t>But a certain Samaritan, as he journeyed, came where he was. And when he saw him, he had compassion.</a:t>
            </a:r>
          </a:p>
          <a:p>
            <a:pPr algn="l">
              <a:lnSpc>
                <a:spcPct val="100000"/>
              </a:lnSpc>
            </a:pPr>
            <a:r>
              <a:rPr lang="en-US" altLang="zh-CN" sz="3600" dirty="0">
                <a:solidFill>
                  <a:schemeClr val="bg1"/>
                </a:solidFill>
                <a:ea typeface="微软雅黑" panose="020B0503020204020204" pitchFamily="34" charset="-122"/>
              </a:rPr>
              <a:t>34 </a:t>
            </a:r>
            <a:r>
              <a:rPr lang="zh-CN" altLang="en-US" sz="3600" dirty="0">
                <a:solidFill>
                  <a:schemeClr val="bg1"/>
                </a:solidFill>
                <a:ea typeface="微软雅黑" panose="020B0503020204020204" pitchFamily="34" charset="-122"/>
              </a:rPr>
              <a:t>上前用油和酒倒在他的伤处，包裹好了，扶他骑上自己的牲口，带到店里去照应他。</a:t>
            </a:r>
          </a:p>
          <a:p>
            <a:pPr algn="l">
              <a:lnSpc>
                <a:spcPct val="100000"/>
              </a:lnSpc>
            </a:pPr>
            <a:r>
              <a:rPr lang="en-US" altLang="zh-CN" sz="3600" dirty="0">
                <a:solidFill>
                  <a:schemeClr val="bg1"/>
                </a:solidFill>
                <a:ea typeface="微软雅黑" panose="020B0503020204020204" pitchFamily="34" charset="-122"/>
              </a:rPr>
              <a:t>So he went to him and bandaged his wounds, pouring on oil and wine; and he set him on his own animal, brought him to an inn, and took care of him.</a:t>
            </a:r>
          </a:p>
        </p:txBody>
      </p:sp>
    </p:spTree>
    <p:extLst>
      <p:ext uri="{BB962C8B-B14F-4D97-AF65-F5344CB8AC3E}">
        <p14:creationId xmlns:p14="http://schemas.microsoft.com/office/powerpoint/2010/main" val="63364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10:25-37】</a:t>
            </a:r>
          </a:p>
          <a:p>
            <a:pPr algn="l">
              <a:lnSpc>
                <a:spcPct val="100000"/>
              </a:lnSpc>
            </a:pPr>
            <a:r>
              <a:rPr lang="en-US" altLang="zh-CN" sz="3600" dirty="0">
                <a:solidFill>
                  <a:schemeClr val="bg1"/>
                </a:solidFill>
                <a:ea typeface="微软雅黑" panose="020B0503020204020204" pitchFamily="34" charset="-122"/>
              </a:rPr>
              <a:t>35 </a:t>
            </a:r>
            <a:r>
              <a:rPr lang="zh-CN" altLang="en-US" sz="3600" dirty="0">
                <a:solidFill>
                  <a:schemeClr val="bg1"/>
                </a:solidFill>
                <a:ea typeface="微软雅黑" panose="020B0503020204020204" pitchFamily="34" charset="-122"/>
              </a:rPr>
              <a:t>第二天，拿出二钱银子来交给店主说：‘你且照应他，此外所费用的，我回来必还你。’ </a:t>
            </a:r>
            <a:r>
              <a:rPr lang="en-US" altLang="zh-CN" sz="3600" dirty="0">
                <a:solidFill>
                  <a:schemeClr val="bg1"/>
                </a:solidFill>
                <a:ea typeface="微软雅黑" panose="020B0503020204020204" pitchFamily="34" charset="-122"/>
              </a:rPr>
              <a:t>On the next day, when he departed, he took out two denarii, gave them to the innkeeper, and said to him, "Take care of him; and whatever more you spend, when I come again, I will repay you.'</a:t>
            </a:r>
          </a:p>
          <a:p>
            <a:pPr algn="l">
              <a:lnSpc>
                <a:spcPct val="100000"/>
              </a:lnSpc>
            </a:pPr>
            <a:r>
              <a:rPr lang="en-US" altLang="zh-CN" sz="3600" dirty="0">
                <a:solidFill>
                  <a:schemeClr val="bg1"/>
                </a:solidFill>
                <a:ea typeface="微软雅黑" panose="020B0503020204020204" pitchFamily="34" charset="-122"/>
              </a:rPr>
              <a:t>36 </a:t>
            </a:r>
            <a:r>
              <a:rPr lang="zh-CN" altLang="en-US" sz="3600" dirty="0">
                <a:solidFill>
                  <a:schemeClr val="bg1"/>
                </a:solidFill>
                <a:ea typeface="微软雅黑" panose="020B0503020204020204" pitchFamily="34" charset="-122"/>
              </a:rPr>
              <a:t>你想，这三个人哪一个是落在强盗手中的邻舍呢？”  </a:t>
            </a:r>
            <a:r>
              <a:rPr lang="en-US" altLang="zh-CN" sz="3600" dirty="0">
                <a:solidFill>
                  <a:schemeClr val="bg1"/>
                </a:solidFill>
                <a:ea typeface="微软雅黑" panose="020B0503020204020204" pitchFamily="34" charset="-122"/>
              </a:rPr>
              <a:t>So which of these three do you think was neighbor to him who fell among the thieves?"</a:t>
            </a:r>
          </a:p>
        </p:txBody>
      </p:sp>
    </p:spTree>
    <p:extLst>
      <p:ext uri="{BB962C8B-B14F-4D97-AF65-F5344CB8AC3E}">
        <p14:creationId xmlns:p14="http://schemas.microsoft.com/office/powerpoint/2010/main" val="516368962"/>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816</TotalTime>
  <Words>2419</Words>
  <Application>Microsoft Office PowerPoint</Application>
  <PresentationFormat>On-screen Show (4:3)</PresentationFormat>
  <Paragraphs>101</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 (jiaji)</cp:lastModifiedBy>
  <cp:revision>177</cp:revision>
  <dcterms:created xsi:type="dcterms:W3CDTF">2018-02-16T18:09:56Z</dcterms:created>
  <dcterms:modified xsi:type="dcterms:W3CDTF">2021-12-20T03:44:04Z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66f97f8-1f65-4440-afff-6cc790915837_Enabled">
    <vt:lpwstr>true</vt:lpwstr>
  </property>
  <property fmtid="{D5CDD505-2E9C-101B-9397-08002B2CF9AE}" pid="3" name="MSIP_Label_066f97f8-1f65-4440-afff-6cc790915837_SetDate">
    <vt:lpwstr>2021-12-20T03:31:07Z</vt:lpwstr>
  </property>
  <property fmtid="{D5CDD505-2E9C-101B-9397-08002B2CF9AE}" pid="4" name="MSIP_Label_066f97f8-1f65-4440-afff-6cc790915837_Method">
    <vt:lpwstr>Privileged</vt:lpwstr>
  </property>
  <property fmtid="{D5CDD505-2E9C-101B-9397-08002B2CF9AE}" pid="5" name="MSIP_Label_066f97f8-1f65-4440-afff-6cc790915837_Name">
    <vt:lpwstr>Non-Business</vt:lpwstr>
  </property>
  <property fmtid="{D5CDD505-2E9C-101B-9397-08002B2CF9AE}" pid="6" name="MSIP_Label_066f97f8-1f65-4440-afff-6cc790915837_SiteId">
    <vt:lpwstr>f38a5ecd-2813-4862-b11b-ac1d563c806f</vt:lpwstr>
  </property>
  <property fmtid="{D5CDD505-2E9C-101B-9397-08002B2CF9AE}" pid="7" name="MSIP_Label_066f97f8-1f65-4440-afff-6cc790915837_ActionId">
    <vt:lpwstr>7ef5c869-3915-4c4f-a4a4-d9e0051270d4</vt:lpwstr>
  </property>
  <property fmtid="{D5CDD505-2E9C-101B-9397-08002B2CF9AE}" pid="8" name="MSIP_Label_066f97f8-1f65-4440-afff-6cc790915837_ContentBits">
    <vt:lpwstr>0</vt:lpwstr>
  </property>
</Properties>
</file>