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44" r:id="rId2"/>
    <p:sldId id="890" r:id="rId3"/>
    <p:sldId id="910" r:id="rId4"/>
    <p:sldId id="911" r:id="rId5"/>
    <p:sldId id="912" r:id="rId6"/>
    <p:sldId id="913" r:id="rId7"/>
    <p:sldId id="891" r:id="rId8"/>
    <p:sldId id="914" r:id="rId9"/>
    <p:sldId id="915" r:id="rId10"/>
    <p:sldId id="916" r:id="rId11"/>
    <p:sldId id="918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6" y="1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2019/1/6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87036" y="0"/>
            <a:ext cx="8780319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申命记 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Deuteronomy 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31:6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00000"/>
              </a:lnSpc>
            </a:pPr>
            <a:endParaRPr lang="en-US" altLang="zh-CN" sz="3600" u="sng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你们当刚强壮胆，不要害怕，也不要畏惧他们，因为耶和华你的神和你同去。祂必不撇下你，也不丢弃你。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”</a:t>
            </a:r>
            <a:endParaRPr lang="en-US" altLang="zh-CN" sz="36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Be </a:t>
            </a: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strong and of good courage, do not fear nor be afraid of them; for the LORD your God, He is the One who goes with you. He will not leave you nor forsake you."</a:t>
            </a:r>
            <a:endParaRPr lang="en-US" altLang="zh-CN" sz="3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470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87036" y="0"/>
            <a:ext cx="8780319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伯 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Job 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19:25-27】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25 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我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知道我的救赎主活着，末了必站立在地上。 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As for me, I know that my Redeemer lives, And at the last He will take His stand on the earth. 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26 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我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这皮肉灭绝之后，我必在肉体之外得见　神。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Even after my skin is destroyed, Yet from my flesh I shall see God; </a:t>
            </a:r>
          </a:p>
        </p:txBody>
      </p:sp>
    </p:spTree>
    <p:extLst>
      <p:ext uri="{BB962C8B-B14F-4D97-AF65-F5344CB8AC3E}">
        <p14:creationId xmlns:p14="http://schemas.microsoft.com/office/powerpoint/2010/main" val="298528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87036" y="0"/>
            <a:ext cx="8780319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伯 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Job 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19:25-27】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27 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我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自己要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见祂，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亲眼要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看祂，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并不象外人。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Whom I myself shall behold, And whom my eyes will see and not another. My heart faints within me! </a:t>
            </a:r>
          </a:p>
        </p:txBody>
      </p:sp>
    </p:spTree>
    <p:extLst>
      <p:ext uri="{BB962C8B-B14F-4D97-AF65-F5344CB8AC3E}">
        <p14:creationId xmlns:p14="http://schemas.microsoft.com/office/powerpoint/2010/main" val="298826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87036" y="0"/>
            <a:ext cx="8780319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诗 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Psalms 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23:1-6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1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（大卫的诗。）耶和华是我的牧者，我必不至缺乏。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The LORD is my shepherd; I shall not want.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 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祂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使我躺卧在青草地上，领我在可安歇的水边；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He makes me to lie down in green pastures; He leads me beside the still waters</a:t>
            </a: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</a:p>
          <a:p>
            <a:pPr algn="l">
              <a:lnSpc>
                <a:spcPct val="100000"/>
              </a:lnSpc>
            </a:pPr>
            <a:endParaRPr lang="en-US" altLang="zh-CN" sz="3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9102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87036" y="0"/>
            <a:ext cx="8780319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诗 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Psalms 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23:1-6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3 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祂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使我的灵魂苏醒，为自己的名引导我走义路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。</a:t>
            </a: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He </a:t>
            </a: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restores my soul; He leads me in the paths of righteousness For His name's sake.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4 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我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虽然行过死荫的幽谷，也不怕遭害，因为你与我同在；你的杖，你的竿，都安慰我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。 </a:t>
            </a: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Yea</a:t>
            </a: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, though I walk through the valley of the shadow of death, I will fear no evil; For You are with me; Your rod and Your staff, they comfort me.</a:t>
            </a:r>
          </a:p>
          <a:p>
            <a:pPr algn="l">
              <a:lnSpc>
                <a:spcPct val="100000"/>
              </a:lnSpc>
            </a:pPr>
            <a:endParaRPr lang="en-US" altLang="zh-CN" sz="3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647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87036" y="0"/>
            <a:ext cx="8780319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诗 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Psalms 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23:1-6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5 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在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我敌人面前，你为我摆设筵席；你用油膏了我的头，使我的福杯满溢。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You prepare a table before me in the presence of my enemies; You anoint my head with oil; My cup runs over.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6 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我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一生一世必有恩惠慈爱随着我，我且要住在耶和华的殿中，直到永远。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Surely goodness and mercy shall follow me All the days of my life; And I will dwell in the house of the LORD Forever.</a:t>
            </a:r>
          </a:p>
          <a:p>
            <a:pPr algn="l">
              <a:lnSpc>
                <a:spcPct val="100000"/>
              </a:lnSpc>
            </a:pPr>
            <a:endParaRPr lang="en-US" altLang="zh-CN" sz="3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754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87036" y="0"/>
            <a:ext cx="8780319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诗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Psalms 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23:4】</a:t>
            </a:r>
          </a:p>
          <a:p>
            <a:pPr algn="l">
              <a:lnSpc>
                <a:spcPct val="100000"/>
              </a:lnSpc>
            </a:pPr>
            <a:endParaRPr lang="en-US" altLang="zh-CN" sz="36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我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虽然行过死荫的幽谷，也不怕遭害，因为你与我同在；你的杖，你的竿，都安慰我。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Yea, though I walk through the valley of the shadow of death, I will fear no evil; For You are with me; Your rod and Your staff, they comfort me.</a:t>
            </a:r>
          </a:p>
          <a:p>
            <a:pPr algn="l">
              <a:lnSpc>
                <a:spcPct val="100000"/>
              </a:lnSpc>
            </a:pPr>
            <a:endParaRPr lang="en-US" altLang="zh-CN" sz="3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5488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87036" y="0"/>
            <a:ext cx="8780319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罗马书 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8:28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00000"/>
              </a:lnSpc>
            </a:pPr>
            <a:endParaRPr lang="en-US" altLang="zh-CN" sz="3600" u="sng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我们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晓得万事都互相效力，叫爱　神的人得益处，就是按祂旨意被召的人。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And we know that all things work together for good to those who love God, to those who are the called according to His purpose.</a:t>
            </a:r>
          </a:p>
        </p:txBody>
      </p:sp>
    </p:spTree>
    <p:extLst>
      <p:ext uri="{BB962C8B-B14F-4D97-AF65-F5344CB8AC3E}">
        <p14:creationId xmlns:p14="http://schemas.microsoft.com/office/powerpoint/2010/main" val="376148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伯 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Job 1:6-11】</a:t>
            </a:r>
            <a:endParaRPr lang="en-US" altLang="zh-CN" sz="3600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6 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有一天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，神的众子来侍立在耶和华面前，撒但也来在其中。 </a:t>
            </a: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Now </a:t>
            </a: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there was a day when the sons of God came to present themselves before the LORD, and Satan also came among them.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7 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耶和华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问撒但说</a:t>
            </a: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:“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你从哪里来</a:t>
            </a: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?”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撒但回答说</a:t>
            </a: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:“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我从地上走来走去，往返而来。”</a:t>
            </a:r>
          </a:p>
          <a:p>
            <a:pPr algn="l">
              <a:lnSpc>
                <a:spcPct val="100000"/>
              </a:lnSpc>
            </a:pPr>
            <a:r>
              <a:rPr lang="en-US" altLang="zh-CN" sz="3500" dirty="0">
                <a:solidFill>
                  <a:schemeClr val="bg1"/>
                </a:solidFill>
                <a:ea typeface="微软雅黑" panose="020B0503020204020204" pitchFamily="34" charset="-122"/>
              </a:rPr>
              <a:t>The LORD said to Satan, "From where do you come?" Then Satan answered the LORD and said, "From roaming about on the earth and walking around on it</a:t>
            </a:r>
            <a:r>
              <a:rPr lang="en-US" altLang="zh-CN" sz="35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."</a:t>
            </a:r>
            <a:endParaRPr lang="en-US" altLang="zh-CN" sz="35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718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87036" y="0"/>
            <a:ext cx="8780319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伯 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Job 1:6-11】</a:t>
            </a:r>
            <a:endParaRPr lang="en-US" altLang="zh-CN" sz="3600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8 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耶和华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问撒但说</a:t>
            </a: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:“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你曾用心察看我的仆人约伯没有</a:t>
            </a: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? 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地上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再没有人象他完全正直，敬畏神，远离恶事。”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The LORD said to Satan, "Have you considered My servant Job? For there is no one like him on the earth, a blameless and upright man, fearing God and turning away from evil."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撒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但回答耶和华说</a:t>
            </a: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:“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约伯敬畏神，岂是无故呢</a:t>
            </a: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? </a:t>
            </a: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Then </a:t>
            </a: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Satan answered the LORD, "Does Job fear God for nothing</a:t>
            </a: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?</a:t>
            </a:r>
            <a:endParaRPr lang="en-US" altLang="zh-CN" sz="3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9242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伯 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Job 1:6-11】</a:t>
            </a:r>
            <a:endParaRPr lang="en-US" altLang="zh-CN" sz="3600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10 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你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岂不是四面圈上篱笆围护他和他的家，并他一切所有的吗</a:t>
            </a: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? 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他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手所作的，都蒙你赐福；他的家产也在地上增多。 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"Have You not made a hedge about him and his house and all that he has, on every side? You have blessed the work of his hands, and his possessions have increased in the land.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11 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你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且伸手，毁他一切所有的；他必当面弃掉你。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” </a:t>
            </a:r>
            <a:r>
              <a:rPr lang="en-US" altLang="zh-CN" sz="35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"</a:t>
            </a:r>
            <a:r>
              <a:rPr lang="en-US" altLang="zh-CN" sz="3500" dirty="0">
                <a:solidFill>
                  <a:schemeClr val="bg1"/>
                </a:solidFill>
                <a:ea typeface="微软雅黑" panose="020B0503020204020204" pitchFamily="34" charset="-122"/>
              </a:rPr>
              <a:t>But put forth Your hand now and touch all that he has; he will surely curse You to Your face."</a:t>
            </a:r>
            <a:endParaRPr lang="en-US" altLang="zh-CN" sz="35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022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675</TotalTime>
  <Words>870</Words>
  <Application>Microsoft Office PowerPoint</Application>
  <PresentationFormat>全屏显示(4:3)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133</cp:revision>
  <dcterms:created xsi:type="dcterms:W3CDTF">2018-02-16T18:09:56Z</dcterms:created>
  <dcterms:modified xsi:type="dcterms:W3CDTF">2019-01-06T08:24:39Z</dcterms:modified>
</cp:coreProperties>
</file>