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1"/>
  </p:notesMasterIdLst>
  <p:sldIdLst>
    <p:sldId id="256" r:id="rId3"/>
    <p:sldId id="295" r:id="rId4"/>
    <p:sldId id="308" r:id="rId5"/>
    <p:sldId id="309" r:id="rId6"/>
    <p:sldId id="310" r:id="rId7"/>
    <p:sldId id="311" r:id="rId8"/>
    <p:sldId id="312" r:id="rId9"/>
    <p:sldId id="313" r:id="rId10"/>
    <p:sldId id="314" r:id="rId11"/>
    <p:sldId id="315" r:id="rId12"/>
    <p:sldId id="316" r:id="rId13"/>
    <p:sldId id="317" r:id="rId14"/>
    <p:sldId id="302" r:id="rId15"/>
    <p:sldId id="318" r:id="rId16"/>
    <p:sldId id="319" r:id="rId17"/>
    <p:sldId id="320" r:id="rId18"/>
    <p:sldId id="321" r:id="rId19"/>
    <p:sldId id="307"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00"/>
  </p:normalViewPr>
  <p:slideViewPr>
    <p:cSldViewPr snapToGrid="0">
      <p:cViewPr varScale="1">
        <p:scale>
          <a:sx n="73" d="100"/>
          <a:sy n="73" d="100"/>
        </p:scale>
        <p:origin x="72"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744532D-A1FF-4486-A1D7-11C098AE6B2E}" type="slidenum">
              <a:rPr lang="en-US" altLang="zh-CN"/>
              <a:pPr/>
              <a:t>‹#›</a:t>
            </a:fld>
            <a:endParaRPr lang="en-US" altLang="zh-CN"/>
          </a:p>
        </p:txBody>
      </p:sp>
    </p:spTree>
    <p:extLst>
      <p:ext uri="{BB962C8B-B14F-4D97-AF65-F5344CB8AC3E}">
        <p14:creationId xmlns:p14="http://schemas.microsoft.com/office/powerpoint/2010/main" val="6940289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zh-CN" altLang="en-US" noProof="0" smtClean="0"/>
              <a:t>单击此处编辑母版标题样式</a:t>
            </a:r>
            <a:endParaRPr lang="en-US" altLang="zh-CN" noProof="0" smtClean="0"/>
          </a:p>
        </p:txBody>
      </p:sp>
      <p:sp>
        <p:nvSpPr>
          <p:cNvPr id="57347"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zh-CN" altLang="en-US" noProof="0" smtClean="0"/>
              <a:t>单击此处编辑母版副标题样式</a:t>
            </a:r>
            <a:endParaRPr lang="en-US" altLang="zh-CN" noProof="0" smtClean="0"/>
          </a:p>
        </p:txBody>
      </p:sp>
      <p:sp>
        <p:nvSpPr>
          <p:cNvPr id="57348" name="Rectangle 4"/>
          <p:cNvSpPr>
            <a:spLocks noGrp="1" noChangeArrowheads="1"/>
          </p:cNvSpPr>
          <p:nvPr>
            <p:ph type="dt" sz="half" idx="2"/>
          </p:nvPr>
        </p:nvSpPr>
        <p:spPr/>
        <p:txBody>
          <a:bodyPr/>
          <a:lstStyle>
            <a:lvl1pPr>
              <a:defRPr/>
            </a:lvl1pPr>
          </a:lstStyle>
          <a:p>
            <a:endParaRPr lang="en-US" altLang="zh-CN"/>
          </a:p>
        </p:txBody>
      </p:sp>
      <p:sp>
        <p:nvSpPr>
          <p:cNvPr id="57349" name="Rectangle 5"/>
          <p:cNvSpPr>
            <a:spLocks noGrp="1" noChangeArrowheads="1"/>
          </p:cNvSpPr>
          <p:nvPr>
            <p:ph type="ftr" sz="quarter" idx="3"/>
          </p:nvPr>
        </p:nvSpPr>
        <p:spPr/>
        <p:txBody>
          <a:bodyPr/>
          <a:lstStyle>
            <a:lvl1pPr>
              <a:defRPr/>
            </a:lvl1pPr>
          </a:lstStyle>
          <a:p>
            <a:endParaRPr lang="en-US" altLang="zh-CN"/>
          </a:p>
        </p:txBody>
      </p:sp>
      <p:sp>
        <p:nvSpPr>
          <p:cNvPr id="57350" name="Rectangle 6"/>
          <p:cNvSpPr>
            <a:spLocks noGrp="1" noChangeArrowheads="1"/>
          </p:cNvSpPr>
          <p:nvPr>
            <p:ph type="sldNum" sz="quarter" idx="4"/>
          </p:nvPr>
        </p:nvSpPr>
        <p:spPr/>
        <p:txBody>
          <a:bodyPr/>
          <a:lstStyle>
            <a:lvl1pPr>
              <a:defRPr/>
            </a:lvl1pPr>
          </a:lstStyle>
          <a:p>
            <a:fld id="{63FA0437-AC21-433E-BE0B-3479A3599DCB}"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F5AEA032-A5C2-44D1-9A8D-360C743F33ED}" type="slidenum">
              <a:rPr lang="en-US" altLang="zh-CN"/>
              <a:pPr/>
              <a:t>‹#›</a:t>
            </a:fld>
            <a:endParaRPr lang="en-US" altLang="zh-CN"/>
          </a:p>
        </p:txBody>
      </p:sp>
    </p:spTree>
    <p:extLst>
      <p:ext uri="{BB962C8B-B14F-4D97-AF65-F5344CB8AC3E}">
        <p14:creationId xmlns:p14="http://schemas.microsoft.com/office/powerpoint/2010/main" val="9790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439025" y="274638"/>
            <a:ext cx="158115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693988" y="274638"/>
            <a:ext cx="4592637"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64A1C4A9-4705-4EFA-B952-E831A2BFAA8A}" type="slidenum">
              <a:rPr lang="en-US" altLang="zh-CN"/>
              <a:pPr/>
              <a:t>‹#›</a:t>
            </a:fld>
            <a:endParaRPr lang="en-US" altLang="zh-CN"/>
          </a:p>
        </p:txBody>
      </p:sp>
    </p:spTree>
    <p:extLst>
      <p:ext uri="{BB962C8B-B14F-4D97-AF65-F5344CB8AC3E}">
        <p14:creationId xmlns:p14="http://schemas.microsoft.com/office/powerpoint/2010/main" val="240603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4515"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altLang="zh-CN" noProof="0" smtClean="0"/>
              <a:t>Click to edit Master title style</a:t>
            </a:r>
          </a:p>
        </p:txBody>
      </p:sp>
      <p:sp>
        <p:nvSpPr>
          <p:cNvPr id="64516"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altLang="zh-CN" noProof="0" smtClean="0"/>
              <a:t>Click to edit Master subtitle style</a:t>
            </a:r>
          </a:p>
        </p:txBody>
      </p:sp>
      <p:sp>
        <p:nvSpPr>
          <p:cNvPr id="64517" name="Rectangle 5"/>
          <p:cNvSpPr>
            <a:spLocks noGrp="1" noChangeArrowheads="1"/>
          </p:cNvSpPr>
          <p:nvPr>
            <p:ph type="dt" sz="half" idx="2"/>
          </p:nvPr>
        </p:nvSpPr>
        <p:spPr/>
        <p:txBody>
          <a:bodyPr/>
          <a:lstStyle>
            <a:lvl1pPr>
              <a:defRPr/>
            </a:lvl1pPr>
          </a:lstStyle>
          <a:p>
            <a:endParaRPr lang="en-US" altLang="zh-CN"/>
          </a:p>
        </p:txBody>
      </p:sp>
      <p:sp>
        <p:nvSpPr>
          <p:cNvPr id="64518" name="Rectangle 6"/>
          <p:cNvSpPr>
            <a:spLocks noGrp="1" noChangeArrowheads="1"/>
          </p:cNvSpPr>
          <p:nvPr>
            <p:ph type="ftr" sz="quarter" idx="3"/>
          </p:nvPr>
        </p:nvSpPr>
        <p:spPr/>
        <p:txBody>
          <a:bodyPr/>
          <a:lstStyle>
            <a:lvl1pPr>
              <a:defRPr/>
            </a:lvl1pPr>
          </a:lstStyle>
          <a:p>
            <a:endParaRPr lang="en-US" altLang="zh-CN"/>
          </a:p>
        </p:txBody>
      </p:sp>
      <p:sp>
        <p:nvSpPr>
          <p:cNvPr id="64519" name="Rectangle 7"/>
          <p:cNvSpPr>
            <a:spLocks noGrp="1" noChangeArrowheads="1"/>
          </p:cNvSpPr>
          <p:nvPr>
            <p:ph type="sldNum" sz="quarter" idx="4"/>
          </p:nvPr>
        </p:nvSpPr>
        <p:spPr/>
        <p:txBody>
          <a:bodyPr/>
          <a:lstStyle>
            <a:lvl1pPr>
              <a:defRPr/>
            </a:lvl1pPr>
          </a:lstStyle>
          <a:p>
            <a:fld id="{AE4A1F95-61DD-427C-A11D-BD28E7BC119E}" type="slidenum">
              <a:rPr lang="en-US" altLang="zh-CN"/>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BA36B1A0-C1D6-4B0A-81C8-87AD779A587E}" type="slidenum">
              <a:rPr lang="en-US" altLang="zh-CN"/>
              <a:pPr/>
              <a:t>‹#›</a:t>
            </a:fld>
            <a:endParaRPr lang="en-US" altLang="zh-CN"/>
          </a:p>
        </p:txBody>
      </p:sp>
    </p:spTree>
    <p:extLst>
      <p:ext uri="{BB962C8B-B14F-4D97-AF65-F5344CB8AC3E}">
        <p14:creationId xmlns:p14="http://schemas.microsoft.com/office/powerpoint/2010/main" val="3266968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5B267C0E-66E6-4CC0-88C8-075BD82D7372}" type="slidenum">
              <a:rPr lang="en-US" altLang="zh-CN"/>
              <a:pPr/>
              <a:t>‹#›</a:t>
            </a:fld>
            <a:endParaRPr lang="en-US" altLang="zh-CN"/>
          </a:p>
        </p:txBody>
      </p:sp>
    </p:spTree>
    <p:extLst>
      <p:ext uri="{BB962C8B-B14F-4D97-AF65-F5344CB8AC3E}">
        <p14:creationId xmlns:p14="http://schemas.microsoft.com/office/powerpoint/2010/main" val="4259684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5613" y="1600200"/>
            <a:ext cx="4037012"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5025" y="1600200"/>
            <a:ext cx="4037013"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B3F53674-2BB5-44CD-AD89-8B4BE7471A71}" type="slidenum">
              <a:rPr lang="en-US" altLang="zh-CN"/>
              <a:pPr/>
              <a:t>‹#›</a:t>
            </a:fld>
            <a:endParaRPr lang="en-US" altLang="zh-CN"/>
          </a:p>
        </p:txBody>
      </p:sp>
    </p:spTree>
    <p:extLst>
      <p:ext uri="{BB962C8B-B14F-4D97-AF65-F5344CB8AC3E}">
        <p14:creationId xmlns:p14="http://schemas.microsoft.com/office/powerpoint/2010/main" val="343627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469E3A34-2F09-471D-834D-2B495ABB7BCA}" type="slidenum">
              <a:rPr lang="en-US" altLang="zh-CN"/>
              <a:pPr/>
              <a:t>‹#›</a:t>
            </a:fld>
            <a:endParaRPr lang="en-US" altLang="zh-CN"/>
          </a:p>
        </p:txBody>
      </p:sp>
    </p:spTree>
    <p:extLst>
      <p:ext uri="{BB962C8B-B14F-4D97-AF65-F5344CB8AC3E}">
        <p14:creationId xmlns:p14="http://schemas.microsoft.com/office/powerpoint/2010/main" val="3415439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45CC1463-3DE2-48EE-A3BE-2326A5435CBD}" type="slidenum">
              <a:rPr lang="en-US" altLang="zh-CN"/>
              <a:pPr/>
              <a:t>‹#›</a:t>
            </a:fld>
            <a:endParaRPr lang="en-US" altLang="zh-CN"/>
          </a:p>
        </p:txBody>
      </p:sp>
    </p:spTree>
    <p:extLst>
      <p:ext uri="{BB962C8B-B14F-4D97-AF65-F5344CB8AC3E}">
        <p14:creationId xmlns:p14="http://schemas.microsoft.com/office/powerpoint/2010/main" val="98982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DC2D2775-5895-430F-8194-70C2510330A8}" type="slidenum">
              <a:rPr lang="en-US" altLang="zh-CN"/>
              <a:pPr/>
              <a:t>‹#›</a:t>
            </a:fld>
            <a:endParaRPr lang="en-US" altLang="zh-CN"/>
          </a:p>
        </p:txBody>
      </p:sp>
    </p:spTree>
    <p:extLst>
      <p:ext uri="{BB962C8B-B14F-4D97-AF65-F5344CB8AC3E}">
        <p14:creationId xmlns:p14="http://schemas.microsoft.com/office/powerpoint/2010/main" val="3620389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9C9FE1FF-BC7D-4BE3-A623-72E60981F40A}" type="slidenum">
              <a:rPr lang="en-US" altLang="zh-CN"/>
              <a:pPr/>
              <a:t>‹#›</a:t>
            </a:fld>
            <a:endParaRPr lang="en-US" altLang="zh-CN"/>
          </a:p>
        </p:txBody>
      </p:sp>
    </p:spTree>
    <p:extLst>
      <p:ext uri="{BB962C8B-B14F-4D97-AF65-F5344CB8AC3E}">
        <p14:creationId xmlns:p14="http://schemas.microsoft.com/office/powerpoint/2010/main" val="274316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6CB0CADB-3875-4702-93E1-62D8DA941639}" type="slidenum">
              <a:rPr lang="en-US" altLang="zh-CN"/>
              <a:pPr/>
              <a:t>‹#›</a:t>
            </a:fld>
            <a:endParaRPr lang="en-US" altLang="zh-CN"/>
          </a:p>
        </p:txBody>
      </p:sp>
    </p:spTree>
    <p:extLst>
      <p:ext uri="{BB962C8B-B14F-4D97-AF65-F5344CB8AC3E}">
        <p14:creationId xmlns:p14="http://schemas.microsoft.com/office/powerpoint/2010/main" val="165426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114954C1-4264-4DE0-AFDE-4E1301DA482B}" type="slidenum">
              <a:rPr lang="en-US" altLang="zh-CN"/>
              <a:pPr/>
              <a:t>‹#›</a:t>
            </a:fld>
            <a:endParaRPr lang="en-US" altLang="zh-CN"/>
          </a:p>
        </p:txBody>
      </p:sp>
    </p:spTree>
    <p:extLst>
      <p:ext uri="{BB962C8B-B14F-4D97-AF65-F5344CB8AC3E}">
        <p14:creationId xmlns:p14="http://schemas.microsoft.com/office/powerpoint/2010/main" val="3506220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CADB737-1221-4CA7-8D4E-3120253C2EDC}" type="slidenum">
              <a:rPr lang="en-US" altLang="zh-CN"/>
              <a:pPr/>
              <a:t>‹#›</a:t>
            </a:fld>
            <a:endParaRPr lang="en-US" altLang="zh-CN"/>
          </a:p>
        </p:txBody>
      </p:sp>
    </p:spTree>
    <p:extLst>
      <p:ext uri="{BB962C8B-B14F-4D97-AF65-F5344CB8AC3E}">
        <p14:creationId xmlns:p14="http://schemas.microsoft.com/office/powerpoint/2010/main" val="1763902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6225" y="274638"/>
            <a:ext cx="2055813"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5613" y="274638"/>
            <a:ext cx="6018212"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B9AE8C3-28A0-4CE0-9EB7-345D09B01393}" type="slidenum">
              <a:rPr lang="en-US" altLang="zh-CN"/>
              <a:pPr/>
              <a:t>‹#›</a:t>
            </a:fld>
            <a:endParaRPr lang="en-US" altLang="zh-CN"/>
          </a:p>
        </p:txBody>
      </p:sp>
    </p:spTree>
    <p:extLst>
      <p:ext uri="{BB962C8B-B14F-4D97-AF65-F5344CB8AC3E}">
        <p14:creationId xmlns:p14="http://schemas.microsoft.com/office/powerpoint/2010/main" val="355847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FA2D88D-1599-4482-8708-4CECD9B5A85B}" type="slidenum">
              <a:rPr lang="en-US" altLang="zh-CN"/>
              <a:pPr/>
              <a:t>‹#›</a:t>
            </a:fld>
            <a:endParaRPr lang="en-US" altLang="zh-CN"/>
          </a:p>
        </p:txBody>
      </p:sp>
    </p:spTree>
    <p:extLst>
      <p:ext uri="{BB962C8B-B14F-4D97-AF65-F5344CB8AC3E}">
        <p14:creationId xmlns:p14="http://schemas.microsoft.com/office/powerpoint/2010/main" val="243420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693988" y="1600200"/>
            <a:ext cx="30861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932488" y="1600200"/>
            <a:ext cx="3087687"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003C4B28-8559-485E-9E51-72F0493F889D}" type="slidenum">
              <a:rPr lang="en-US" altLang="zh-CN"/>
              <a:pPr/>
              <a:t>‹#›</a:t>
            </a:fld>
            <a:endParaRPr lang="en-US" altLang="zh-CN"/>
          </a:p>
        </p:txBody>
      </p:sp>
    </p:spTree>
    <p:extLst>
      <p:ext uri="{BB962C8B-B14F-4D97-AF65-F5344CB8AC3E}">
        <p14:creationId xmlns:p14="http://schemas.microsoft.com/office/powerpoint/2010/main" val="271471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CFD6EDB7-E401-49C6-AFB0-363A7F2FFA35}" type="slidenum">
              <a:rPr lang="en-US" altLang="zh-CN"/>
              <a:pPr/>
              <a:t>‹#›</a:t>
            </a:fld>
            <a:endParaRPr lang="en-US" altLang="zh-CN"/>
          </a:p>
        </p:txBody>
      </p:sp>
    </p:spTree>
    <p:extLst>
      <p:ext uri="{BB962C8B-B14F-4D97-AF65-F5344CB8AC3E}">
        <p14:creationId xmlns:p14="http://schemas.microsoft.com/office/powerpoint/2010/main" val="373225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9DF6C52A-FBC4-497B-9149-EBAF5AF18321}" type="slidenum">
              <a:rPr lang="en-US" altLang="zh-CN"/>
              <a:pPr/>
              <a:t>‹#›</a:t>
            </a:fld>
            <a:endParaRPr lang="en-US" altLang="zh-CN"/>
          </a:p>
        </p:txBody>
      </p:sp>
    </p:spTree>
    <p:extLst>
      <p:ext uri="{BB962C8B-B14F-4D97-AF65-F5344CB8AC3E}">
        <p14:creationId xmlns:p14="http://schemas.microsoft.com/office/powerpoint/2010/main" val="344066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29EBF307-DA6A-4A3C-8DBF-417DAAB21459}" type="slidenum">
              <a:rPr lang="en-US" altLang="zh-CN"/>
              <a:pPr/>
              <a:t>‹#›</a:t>
            </a:fld>
            <a:endParaRPr lang="en-US" altLang="zh-CN"/>
          </a:p>
        </p:txBody>
      </p:sp>
    </p:spTree>
    <p:extLst>
      <p:ext uri="{BB962C8B-B14F-4D97-AF65-F5344CB8AC3E}">
        <p14:creationId xmlns:p14="http://schemas.microsoft.com/office/powerpoint/2010/main" val="270960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E3FD4D17-CF50-45CA-AFAE-D6D461E54DF4}" type="slidenum">
              <a:rPr lang="en-US" altLang="zh-CN"/>
              <a:pPr/>
              <a:t>‹#›</a:t>
            </a:fld>
            <a:endParaRPr lang="en-US" altLang="zh-CN"/>
          </a:p>
        </p:txBody>
      </p:sp>
    </p:spTree>
    <p:extLst>
      <p:ext uri="{BB962C8B-B14F-4D97-AF65-F5344CB8AC3E}">
        <p14:creationId xmlns:p14="http://schemas.microsoft.com/office/powerpoint/2010/main" val="15411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D991B48-B9F0-45EC-B10A-112C470F00E0}" type="slidenum">
              <a:rPr lang="en-US" altLang="zh-CN"/>
              <a:pPr/>
              <a:t>‹#›</a:t>
            </a:fld>
            <a:endParaRPr lang="en-US" altLang="zh-CN"/>
          </a:p>
        </p:txBody>
      </p:sp>
    </p:spTree>
    <p:extLst>
      <p:ext uri="{BB962C8B-B14F-4D97-AF65-F5344CB8AC3E}">
        <p14:creationId xmlns:p14="http://schemas.microsoft.com/office/powerpoint/2010/main" val="2721947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FD3745D1-4A34-48E7-BCD3-7C85119BE165}" type="slidenum">
              <a:rPr lang="en-US" altLang="zh-CN"/>
              <a:pPr/>
              <a:t>‹#›</a:t>
            </a:fld>
            <a:endParaRPr lang="en-US" altLang="zh-CN"/>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3491"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zh-CN" smtClean="0"/>
              <a:t>Click to edit Master title style</a:t>
            </a:r>
          </a:p>
        </p:txBody>
      </p:sp>
      <p:sp>
        <p:nvSpPr>
          <p:cNvPr id="63492"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63493"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ltLang="zh-CN"/>
          </a:p>
        </p:txBody>
      </p:sp>
      <p:sp>
        <p:nvSpPr>
          <p:cNvPr id="63494"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ltLang="zh-CN"/>
          </a:p>
        </p:txBody>
      </p:sp>
      <p:sp>
        <p:nvSpPr>
          <p:cNvPr id="63495"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1580A641-9A6F-47D0-B7F4-57AE9D5F702E}" type="slidenum">
              <a:rPr lang="en-US" altLang="zh-CN"/>
              <a:pPr/>
              <a:t>‹#›</a:t>
            </a:fld>
            <a:endParaRPr lang="en-US" altLang="zh-CN"/>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2682046" y="361260"/>
            <a:ext cx="6203536" cy="2421697"/>
          </a:xfrm>
        </p:spPr>
        <p:txBody>
          <a:bodyPr/>
          <a:lstStyle/>
          <a:p>
            <a:r>
              <a:rPr lang="en-US" altLang="zh-CN" sz="4800" dirty="0" smtClean="0"/>
              <a:t>Candle Light Service </a:t>
            </a:r>
            <a:r>
              <a:rPr lang="en-US" altLang="zh-CN" sz="4800" dirty="0" smtClean="0"/>
              <a:t>2018</a:t>
            </a:r>
            <a:endParaRPr lang="zh-CN" altLang="zh-CN"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启示录 </a:t>
            </a:r>
            <a:r>
              <a:rPr lang="en-US" altLang="zh-CN" sz="3400" dirty="0">
                <a:latin typeface="Calibri" panose="020F0502020204030204" pitchFamily="34" charset="0"/>
                <a:ea typeface="微软雅黑" panose="020B0503020204020204" pitchFamily="34" charset="-122"/>
                <a:cs typeface="Calibri" panose="020F0502020204030204" pitchFamily="34" charset="0"/>
              </a:rPr>
              <a:t>Revelation 21:2-5】</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2 </a:t>
            </a:r>
            <a:r>
              <a:rPr lang="zh-CN" altLang="en-US" sz="3400" dirty="0">
                <a:latin typeface="Calibri" panose="020F0502020204030204" pitchFamily="34" charset="0"/>
                <a:ea typeface="微软雅黑" panose="020B0503020204020204" pitchFamily="34" charset="-122"/>
                <a:cs typeface="Calibri" panose="020F0502020204030204" pitchFamily="34" charset="0"/>
              </a:rPr>
              <a:t>我又看见圣城新耶路撒冷由　神那里从天而降，预备好了，就如新妇妆饰整齐，等候丈夫</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smtClean="0">
              <a:latin typeface="Calibri" panose="020F0502020204030204" pitchFamily="34" charset="0"/>
              <a:ea typeface="微软雅黑" panose="020B0503020204020204" pitchFamily="34" charset="-122"/>
              <a:cs typeface="Calibri" panose="020F0502020204030204" pitchFamily="34" charset="0"/>
            </a:endParaRP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Then </a:t>
            </a:r>
            <a:r>
              <a:rPr lang="en-US" altLang="zh-CN" sz="3400" dirty="0">
                <a:latin typeface="Calibri" panose="020F0502020204030204" pitchFamily="34" charset="0"/>
                <a:ea typeface="微软雅黑" panose="020B0503020204020204" pitchFamily="34" charset="-122"/>
                <a:cs typeface="Calibri" panose="020F0502020204030204" pitchFamily="34" charset="0"/>
              </a:rPr>
              <a:t>I, John, saw the holy city, New Jerusalem, coming down out of heaven from God, prepared as a bride adorned for her husband</a:t>
            </a: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a:latin typeface="Calibri" panose="020F0502020204030204" pitchFamily="34" charset="0"/>
            </a:endParaRPr>
          </a:p>
        </p:txBody>
      </p:sp>
    </p:spTree>
    <p:extLst>
      <p:ext uri="{BB962C8B-B14F-4D97-AF65-F5344CB8AC3E}">
        <p14:creationId xmlns:p14="http://schemas.microsoft.com/office/powerpoint/2010/main" val="3891594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启示录 </a:t>
            </a:r>
            <a:r>
              <a:rPr lang="en-US" altLang="zh-CN" sz="3400" dirty="0">
                <a:latin typeface="Calibri" panose="020F0502020204030204" pitchFamily="34" charset="0"/>
                <a:ea typeface="微软雅黑" panose="020B0503020204020204" pitchFamily="34" charset="-122"/>
                <a:cs typeface="Calibri" panose="020F0502020204030204" pitchFamily="34" charset="0"/>
              </a:rPr>
              <a:t>Revelation 21:2-5】</a:t>
            </a: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3 </a:t>
            </a:r>
            <a:r>
              <a:rPr lang="zh-CN" altLang="en-US" sz="3400" dirty="0">
                <a:latin typeface="Calibri" panose="020F0502020204030204" pitchFamily="34" charset="0"/>
                <a:ea typeface="微软雅黑" panose="020B0503020204020204" pitchFamily="34" charset="-122"/>
                <a:cs typeface="Calibri" panose="020F0502020204030204" pitchFamily="34" charset="0"/>
              </a:rPr>
              <a:t>我听见有大声音从宝座出来说：“看哪</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，神</a:t>
            </a:r>
            <a:r>
              <a:rPr lang="zh-CN" altLang="en-US" sz="3400" dirty="0">
                <a:latin typeface="Calibri" panose="020F0502020204030204" pitchFamily="34" charset="0"/>
                <a:ea typeface="微软雅黑" panose="020B0503020204020204" pitchFamily="34" charset="-122"/>
                <a:cs typeface="Calibri" panose="020F0502020204030204" pitchFamily="34" charset="0"/>
              </a:rPr>
              <a:t>的帐幕在人间</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。祂要</a:t>
            </a:r>
            <a:r>
              <a:rPr lang="zh-CN" altLang="en-US" sz="3400" dirty="0">
                <a:latin typeface="Calibri" panose="020F0502020204030204" pitchFamily="34" charset="0"/>
                <a:ea typeface="微软雅黑" panose="020B0503020204020204" pitchFamily="34" charset="-122"/>
                <a:cs typeface="Calibri" panose="020F0502020204030204" pitchFamily="34" charset="0"/>
              </a:rPr>
              <a:t>与人同住，他们要</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作祂的</a:t>
            </a:r>
            <a:r>
              <a:rPr lang="zh-CN" altLang="en-US" sz="3400" dirty="0">
                <a:latin typeface="Calibri" panose="020F0502020204030204" pitchFamily="34" charset="0"/>
                <a:ea typeface="微软雅黑" panose="020B0503020204020204" pitchFamily="34" charset="-122"/>
                <a:cs typeface="Calibri" panose="020F0502020204030204" pitchFamily="34" charset="0"/>
              </a:rPr>
              <a:t>子民；　神要亲自与他们同在，作他们的　神</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smtClean="0">
              <a:latin typeface="Calibri" panose="020F0502020204030204" pitchFamily="34" charset="0"/>
              <a:ea typeface="微软雅黑" panose="020B0503020204020204" pitchFamily="34" charset="-122"/>
              <a:cs typeface="Calibri" panose="020F0502020204030204" pitchFamily="34" charset="0"/>
            </a:endParaRP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And </a:t>
            </a:r>
            <a:r>
              <a:rPr lang="en-US" altLang="zh-CN" sz="3400" dirty="0">
                <a:latin typeface="Calibri" panose="020F0502020204030204" pitchFamily="34" charset="0"/>
                <a:ea typeface="微软雅黑" panose="020B0503020204020204" pitchFamily="34" charset="-122"/>
                <a:cs typeface="Calibri" panose="020F0502020204030204" pitchFamily="34" charset="0"/>
              </a:rPr>
              <a:t>I heard a loud voice from heaven saying, "Behold, the tabernacle of God is with men, and He will dwell with them, and they shall be His people. God Himself will be with them and be their God.</a:t>
            </a:r>
          </a:p>
          <a:p>
            <a:pPr marL="0" indent="0">
              <a:buNone/>
            </a:pPr>
            <a:endParaRPr lang="en-US" altLang="zh-CN" sz="4000" dirty="0">
              <a:latin typeface="Calibri" panose="020F0502020204030204" pitchFamily="34" charset="0"/>
            </a:endParaRPr>
          </a:p>
        </p:txBody>
      </p:sp>
    </p:spTree>
    <p:extLst>
      <p:ext uri="{BB962C8B-B14F-4D97-AF65-F5344CB8AC3E}">
        <p14:creationId xmlns:p14="http://schemas.microsoft.com/office/powerpoint/2010/main" val="4068324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启示录 </a:t>
            </a:r>
            <a:r>
              <a:rPr lang="en-US" altLang="zh-CN" sz="3400" dirty="0">
                <a:latin typeface="Calibri" panose="020F0502020204030204" pitchFamily="34" charset="0"/>
                <a:ea typeface="微软雅黑" panose="020B0503020204020204" pitchFamily="34" charset="-122"/>
                <a:cs typeface="Calibri" panose="020F0502020204030204" pitchFamily="34" charset="0"/>
              </a:rPr>
              <a:t>Revelation 21:2-5】</a:t>
            </a: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4 </a:t>
            </a:r>
            <a:r>
              <a:rPr lang="zh-CN" altLang="en-US" sz="3400" dirty="0">
                <a:latin typeface="Calibri" panose="020F0502020204030204" pitchFamily="34" charset="0"/>
                <a:ea typeface="微软雅黑" panose="020B0503020204020204" pitchFamily="34" charset="-122"/>
                <a:cs typeface="Calibri" panose="020F0502020204030204" pitchFamily="34" charset="0"/>
              </a:rPr>
              <a:t>神要擦去他们一切的眼泪，不再有死亡，也不再有悲哀、哭号、疼痛，因为以前的事都过去了。” </a:t>
            </a:r>
            <a:endParaRPr lang="en-US" altLang="zh-CN" sz="3400" dirty="0" smtClean="0">
              <a:latin typeface="Calibri" panose="020F0502020204030204" pitchFamily="34" charset="0"/>
              <a:ea typeface="微软雅黑" panose="020B0503020204020204" pitchFamily="34" charset="-122"/>
              <a:cs typeface="Calibri" panose="020F0502020204030204" pitchFamily="34" charset="0"/>
            </a:endParaRP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And </a:t>
            </a:r>
            <a:r>
              <a:rPr lang="en-US" altLang="zh-CN" sz="3400" dirty="0">
                <a:latin typeface="Calibri" panose="020F0502020204030204" pitchFamily="34" charset="0"/>
                <a:ea typeface="微软雅黑" panose="020B0503020204020204" pitchFamily="34" charset="-122"/>
                <a:cs typeface="Calibri" panose="020F0502020204030204" pitchFamily="34" charset="0"/>
              </a:rPr>
              <a:t>God will wipe away every tear from their eyes; there shall be no more death, nor sorrow, nor crying. There shall be no more pain, for the former things have passed away</a:t>
            </a: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a:latin typeface="Calibri" panose="020F0502020204030204" pitchFamily="34" charset="0"/>
            </a:endParaRPr>
          </a:p>
        </p:txBody>
      </p:sp>
    </p:spTree>
    <p:extLst>
      <p:ext uri="{BB962C8B-B14F-4D97-AF65-F5344CB8AC3E}">
        <p14:creationId xmlns:p14="http://schemas.microsoft.com/office/powerpoint/2010/main" val="2054378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启示录 </a:t>
            </a:r>
            <a:r>
              <a:rPr lang="en-US" altLang="zh-CN" sz="4000" dirty="0">
                <a:latin typeface="Calibri" panose="020F0502020204030204" pitchFamily="34" charset="0"/>
              </a:rPr>
              <a:t>Revelation 22:1-5】</a:t>
            </a:r>
          </a:p>
          <a:p>
            <a:pPr marL="0" indent="0">
              <a:buNone/>
            </a:pPr>
            <a:r>
              <a:rPr lang="en-US" altLang="zh-CN" sz="4000" dirty="0">
                <a:latin typeface="Calibri" panose="020F0502020204030204" pitchFamily="34" charset="0"/>
              </a:rPr>
              <a:t>1 </a:t>
            </a:r>
            <a:r>
              <a:rPr lang="zh-CN" altLang="en-US" sz="4000" dirty="0">
                <a:latin typeface="Calibri" panose="020F0502020204030204" pitchFamily="34" charset="0"/>
              </a:rPr>
              <a:t>天使又指示我在城内街道当中一道生命水的河，明亮如水晶，从　神和羔羊的宝座流出来。</a:t>
            </a:r>
            <a:r>
              <a:rPr lang="en-US" altLang="zh-CN" sz="4000" dirty="0">
                <a:latin typeface="Calibri" panose="020F0502020204030204" pitchFamily="34" charset="0"/>
              </a:rPr>
              <a:t>And he showed me a pure river of water of life, clear as crystal, proceeding from the throne of God and of the Lamb</a:t>
            </a:r>
            <a:r>
              <a:rPr lang="en-US" altLang="zh-CN" sz="4000" dirty="0" smtClean="0">
                <a:latin typeface="Calibri" panose="020F0502020204030204" pitchFamily="34" charset="0"/>
              </a:rPr>
              <a:t>.</a:t>
            </a:r>
            <a:endParaRPr lang="en-US" altLang="zh-CN" sz="4000" dirty="0">
              <a:latin typeface="Calibri" panose="020F0502020204030204" pitchFamily="34" charset="0"/>
            </a:endParaRPr>
          </a:p>
        </p:txBody>
      </p:sp>
    </p:spTree>
    <p:extLst>
      <p:ext uri="{BB962C8B-B14F-4D97-AF65-F5344CB8AC3E}">
        <p14:creationId xmlns:p14="http://schemas.microsoft.com/office/powerpoint/2010/main" val="3023016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启示录 </a:t>
            </a:r>
            <a:r>
              <a:rPr lang="en-US" altLang="zh-CN" sz="4000" dirty="0">
                <a:latin typeface="Calibri" panose="020F0502020204030204" pitchFamily="34" charset="0"/>
              </a:rPr>
              <a:t>Revelation 22:1-5】</a:t>
            </a:r>
          </a:p>
          <a:p>
            <a:pPr marL="0" indent="0">
              <a:buNone/>
            </a:pPr>
            <a:r>
              <a:rPr lang="en-US" altLang="zh-CN" sz="4000" dirty="0" smtClean="0">
                <a:latin typeface="Calibri" panose="020F0502020204030204" pitchFamily="34" charset="0"/>
              </a:rPr>
              <a:t>2 </a:t>
            </a:r>
            <a:r>
              <a:rPr lang="zh-CN" altLang="en-US" sz="4000" dirty="0">
                <a:latin typeface="Calibri" panose="020F0502020204030204" pitchFamily="34" charset="0"/>
              </a:rPr>
              <a:t>在河这边与那边有生命树，结十二样果子（“样”或作“回”），每月都结果子，树上的叶子乃为医治万民</a:t>
            </a:r>
            <a:r>
              <a:rPr lang="zh-CN" altLang="en-US" sz="4000" dirty="0" smtClean="0">
                <a:latin typeface="Calibri" panose="020F0502020204030204" pitchFamily="34" charset="0"/>
              </a:rPr>
              <a:t>。</a:t>
            </a:r>
            <a:r>
              <a:rPr lang="en-US" altLang="zh-CN" sz="4000" dirty="0" smtClean="0">
                <a:latin typeface="Calibri" panose="020F0502020204030204" pitchFamily="34" charset="0"/>
              </a:rPr>
              <a:t>In </a:t>
            </a:r>
            <a:r>
              <a:rPr lang="en-US" altLang="zh-CN" sz="4000" dirty="0">
                <a:latin typeface="Calibri" panose="020F0502020204030204" pitchFamily="34" charset="0"/>
              </a:rPr>
              <a:t>the middle of its street, and on either side of the river, was the tree of life, which bore twelve fruits, each tree yielding its fruit every month. The leaves of the tree were for the healing of the nations</a:t>
            </a:r>
            <a:r>
              <a:rPr lang="en-US" altLang="zh-CN" sz="4000" dirty="0" smtClean="0">
                <a:latin typeface="Calibri" panose="020F0502020204030204" pitchFamily="34" charset="0"/>
              </a:rPr>
              <a:t>.</a:t>
            </a:r>
            <a:endParaRPr lang="en-US" altLang="zh-CN" sz="4000" dirty="0">
              <a:latin typeface="Calibri" panose="020F0502020204030204" pitchFamily="34" charset="0"/>
            </a:endParaRPr>
          </a:p>
        </p:txBody>
      </p:sp>
    </p:spTree>
    <p:extLst>
      <p:ext uri="{BB962C8B-B14F-4D97-AF65-F5344CB8AC3E}">
        <p14:creationId xmlns:p14="http://schemas.microsoft.com/office/powerpoint/2010/main" val="2219225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启示录 </a:t>
            </a:r>
            <a:r>
              <a:rPr lang="en-US" altLang="zh-CN" sz="4000" dirty="0">
                <a:latin typeface="Calibri" panose="020F0502020204030204" pitchFamily="34" charset="0"/>
              </a:rPr>
              <a:t>Revelation 22:1-5】</a:t>
            </a:r>
          </a:p>
          <a:p>
            <a:pPr marL="0" indent="0">
              <a:buNone/>
            </a:pPr>
            <a:r>
              <a:rPr lang="en-US" altLang="zh-CN" sz="4000" dirty="0" smtClean="0">
                <a:latin typeface="Calibri" panose="020F0502020204030204" pitchFamily="34" charset="0"/>
              </a:rPr>
              <a:t>3 </a:t>
            </a:r>
            <a:r>
              <a:rPr lang="zh-CN" altLang="en-US" sz="4000" dirty="0">
                <a:latin typeface="Calibri" panose="020F0502020204030204" pitchFamily="34" charset="0"/>
              </a:rPr>
              <a:t>以后再没有咒诅。在城里有　神和羔羊的宝座</a:t>
            </a:r>
            <a:r>
              <a:rPr lang="zh-CN" altLang="en-US" sz="4000" dirty="0" smtClean="0">
                <a:latin typeface="Calibri" panose="020F0502020204030204" pitchFamily="34" charset="0"/>
              </a:rPr>
              <a:t>，祂的</a:t>
            </a:r>
            <a:r>
              <a:rPr lang="zh-CN" altLang="en-US" sz="4000" dirty="0">
                <a:latin typeface="Calibri" panose="020F0502020204030204" pitchFamily="34" charset="0"/>
              </a:rPr>
              <a:t>仆人都要</a:t>
            </a:r>
            <a:r>
              <a:rPr lang="zh-CN" altLang="en-US" sz="4000" dirty="0" smtClean="0">
                <a:latin typeface="Calibri" panose="020F0502020204030204" pitchFamily="34" charset="0"/>
              </a:rPr>
              <a:t>侍奉祂，</a:t>
            </a:r>
            <a:endParaRPr lang="zh-CN" altLang="en-US" sz="4000" dirty="0">
              <a:latin typeface="Calibri" panose="020F0502020204030204" pitchFamily="34" charset="0"/>
            </a:endParaRPr>
          </a:p>
          <a:p>
            <a:pPr marL="0" indent="0">
              <a:buNone/>
            </a:pPr>
            <a:r>
              <a:rPr lang="en-US" altLang="zh-CN" sz="4000" dirty="0">
                <a:latin typeface="Calibri" panose="020F0502020204030204" pitchFamily="34" charset="0"/>
              </a:rPr>
              <a:t>And there shall be no more curse, but the throne of God and of the Lamb shall be in it, and His servants shall serve Him</a:t>
            </a:r>
            <a:r>
              <a:rPr lang="en-US" altLang="zh-CN" sz="4000" dirty="0" smtClean="0">
                <a:latin typeface="Calibri" panose="020F0502020204030204" pitchFamily="34" charset="0"/>
              </a:rPr>
              <a:t>.</a:t>
            </a:r>
            <a:endParaRPr lang="en-US" altLang="zh-CN" sz="4000" dirty="0">
              <a:latin typeface="Calibri" panose="020F0502020204030204" pitchFamily="34" charset="0"/>
            </a:endParaRPr>
          </a:p>
        </p:txBody>
      </p:sp>
    </p:spTree>
    <p:extLst>
      <p:ext uri="{BB962C8B-B14F-4D97-AF65-F5344CB8AC3E}">
        <p14:creationId xmlns:p14="http://schemas.microsoft.com/office/powerpoint/2010/main" val="38152195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启示录 </a:t>
            </a:r>
            <a:r>
              <a:rPr lang="en-US" altLang="zh-CN" sz="4000" dirty="0">
                <a:latin typeface="Calibri" panose="020F0502020204030204" pitchFamily="34" charset="0"/>
              </a:rPr>
              <a:t>Revelation 22:1-5】</a:t>
            </a:r>
          </a:p>
          <a:p>
            <a:pPr marL="0" indent="0">
              <a:buNone/>
            </a:pPr>
            <a:r>
              <a:rPr lang="en-US" altLang="zh-CN" sz="4000" dirty="0" smtClean="0">
                <a:latin typeface="Calibri" panose="020F0502020204030204" pitchFamily="34" charset="0"/>
              </a:rPr>
              <a:t>4 </a:t>
            </a:r>
            <a:r>
              <a:rPr lang="zh-CN" altLang="en-US" sz="4000" dirty="0">
                <a:latin typeface="Calibri" panose="020F0502020204030204" pitchFamily="34" charset="0"/>
              </a:rPr>
              <a:t>也要</a:t>
            </a:r>
            <a:r>
              <a:rPr lang="zh-CN" altLang="en-US" sz="4000" dirty="0" smtClean="0">
                <a:latin typeface="Calibri" panose="020F0502020204030204" pitchFamily="34" charset="0"/>
              </a:rPr>
              <a:t>见祂的</a:t>
            </a:r>
            <a:r>
              <a:rPr lang="zh-CN" altLang="en-US" sz="4000" dirty="0">
                <a:latin typeface="Calibri" panose="020F0502020204030204" pitchFamily="34" charset="0"/>
              </a:rPr>
              <a:t>面</a:t>
            </a:r>
            <a:r>
              <a:rPr lang="zh-CN" altLang="en-US" sz="4000" dirty="0" smtClean="0">
                <a:latin typeface="Calibri" panose="020F0502020204030204" pitchFamily="34" charset="0"/>
              </a:rPr>
              <a:t>。祂的</a:t>
            </a:r>
            <a:r>
              <a:rPr lang="zh-CN" altLang="en-US" sz="4000" dirty="0">
                <a:latin typeface="Calibri" panose="020F0502020204030204" pitchFamily="34" charset="0"/>
              </a:rPr>
              <a:t>名字必写在他们的额上</a:t>
            </a:r>
            <a:r>
              <a:rPr lang="zh-CN" altLang="en-US" sz="4000" dirty="0" smtClean="0">
                <a:latin typeface="Calibri" panose="020F0502020204030204" pitchFamily="34" charset="0"/>
              </a:rPr>
              <a:t>。</a:t>
            </a:r>
            <a:endParaRPr lang="en-US" altLang="zh-CN" sz="4000" dirty="0" smtClean="0">
              <a:latin typeface="Calibri" panose="020F0502020204030204" pitchFamily="34" charset="0"/>
            </a:endParaRPr>
          </a:p>
          <a:p>
            <a:pPr marL="0" indent="0">
              <a:buNone/>
            </a:pPr>
            <a:r>
              <a:rPr lang="en-US" altLang="zh-CN" sz="4000" dirty="0" smtClean="0">
                <a:latin typeface="Calibri" panose="020F0502020204030204" pitchFamily="34" charset="0"/>
              </a:rPr>
              <a:t>They </a:t>
            </a:r>
            <a:r>
              <a:rPr lang="en-US" altLang="zh-CN" sz="4000" dirty="0">
                <a:latin typeface="Calibri" panose="020F0502020204030204" pitchFamily="34" charset="0"/>
              </a:rPr>
              <a:t>shall see His face, and His name shall be on their foreheads</a:t>
            </a:r>
            <a:r>
              <a:rPr lang="en-US" altLang="zh-CN" sz="4000" dirty="0" smtClean="0">
                <a:latin typeface="Calibri" panose="020F0502020204030204" pitchFamily="34" charset="0"/>
              </a:rPr>
              <a:t>.</a:t>
            </a:r>
            <a:endParaRPr lang="en-US" altLang="zh-CN" sz="4000" dirty="0">
              <a:latin typeface="Calibri" panose="020F0502020204030204" pitchFamily="34" charset="0"/>
            </a:endParaRPr>
          </a:p>
        </p:txBody>
      </p:sp>
    </p:spTree>
    <p:extLst>
      <p:ext uri="{BB962C8B-B14F-4D97-AF65-F5344CB8AC3E}">
        <p14:creationId xmlns:p14="http://schemas.microsoft.com/office/powerpoint/2010/main" val="2975221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启示录 </a:t>
            </a:r>
            <a:r>
              <a:rPr lang="en-US" altLang="zh-CN" sz="4000" dirty="0">
                <a:latin typeface="Calibri" panose="020F0502020204030204" pitchFamily="34" charset="0"/>
              </a:rPr>
              <a:t>Revelation 22:1-5】</a:t>
            </a:r>
          </a:p>
          <a:p>
            <a:pPr marL="0" indent="0">
              <a:buNone/>
            </a:pPr>
            <a:r>
              <a:rPr lang="en-US" altLang="zh-CN" sz="4000" dirty="0" smtClean="0">
                <a:latin typeface="Calibri" panose="020F0502020204030204" pitchFamily="34" charset="0"/>
              </a:rPr>
              <a:t>5 </a:t>
            </a:r>
            <a:r>
              <a:rPr lang="zh-CN" altLang="en-US" sz="4000" dirty="0">
                <a:latin typeface="Calibri" panose="020F0502020204030204" pitchFamily="34" charset="0"/>
              </a:rPr>
              <a:t>不再有黑夜。他们也不用灯光、日光，因为主神要光照他们，他们要作王，直到永永远远。</a:t>
            </a:r>
          </a:p>
          <a:p>
            <a:pPr marL="0" indent="0">
              <a:buNone/>
            </a:pPr>
            <a:r>
              <a:rPr lang="en-US" altLang="zh-CN" sz="4000" dirty="0">
                <a:latin typeface="Calibri" panose="020F0502020204030204" pitchFamily="34" charset="0"/>
              </a:rPr>
              <a:t>There shall be no night there: They need no lamp nor light of the sun, for the Lord God gives them light. And they shall reign forever and ever.</a:t>
            </a:r>
          </a:p>
        </p:txBody>
      </p:sp>
    </p:spTree>
    <p:extLst>
      <p:ext uri="{BB962C8B-B14F-4D97-AF65-F5344CB8AC3E}">
        <p14:creationId xmlns:p14="http://schemas.microsoft.com/office/powerpoint/2010/main" val="2811153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4000" dirty="0">
                <a:latin typeface="Calibri" panose="020F0502020204030204" pitchFamily="34" charset="0"/>
              </a:rPr>
              <a:t>【</a:t>
            </a:r>
            <a:r>
              <a:rPr lang="zh-CN" altLang="en-US" sz="4000" dirty="0">
                <a:latin typeface="Calibri" panose="020F0502020204030204" pitchFamily="34" charset="0"/>
              </a:rPr>
              <a:t>约翰福音</a:t>
            </a:r>
            <a:r>
              <a:rPr lang="en-US" altLang="zh-CN" sz="4000" dirty="0">
                <a:latin typeface="Calibri" panose="020F0502020204030204" pitchFamily="34" charset="0"/>
              </a:rPr>
              <a:t>John 3:16】</a:t>
            </a:r>
          </a:p>
          <a:p>
            <a:pPr marL="0" indent="0">
              <a:buNone/>
            </a:pPr>
            <a:r>
              <a:rPr lang="zh-CN" altLang="en-US" sz="4000" dirty="0">
                <a:latin typeface="Calibri" panose="020F0502020204030204" pitchFamily="34" charset="0"/>
              </a:rPr>
              <a:t>神爱世人，甚至将祂的独生子赐给他们，叫一切信祂的，不至灭亡，反得永生。</a:t>
            </a:r>
          </a:p>
          <a:p>
            <a:pPr marL="0" indent="0">
              <a:buNone/>
            </a:pPr>
            <a:r>
              <a:rPr lang="en-US" altLang="zh-CN" sz="4000" dirty="0">
                <a:latin typeface="Calibri" panose="020F0502020204030204" pitchFamily="34" charset="0"/>
              </a:rPr>
              <a:t>For God so loved the world that he gave his one and only Son, that whoever believes in him shall not perish but have eternal life.</a:t>
            </a:r>
          </a:p>
        </p:txBody>
      </p:sp>
    </p:spTree>
    <p:extLst>
      <p:ext uri="{BB962C8B-B14F-4D97-AF65-F5344CB8AC3E}">
        <p14:creationId xmlns:p14="http://schemas.microsoft.com/office/powerpoint/2010/main" val="379794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a:t>
            </a:r>
            <a:r>
              <a:rPr lang="zh-CN" altLang="en-US" sz="3200" dirty="0">
                <a:latin typeface="Calibri" panose="020F0502020204030204" pitchFamily="34" charset="0"/>
                <a:ea typeface="微软雅黑" panose="020B0503020204020204" pitchFamily="34" charset="-122"/>
                <a:cs typeface="Calibri" panose="020F0502020204030204" pitchFamily="34" charset="0"/>
              </a:rPr>
              <a:t>路加福音 </a:t>
            </a:r>
            <a:r>
              <a:rPr lang="en-US" altLang="zh-CN" sz="3200" dirty="0">
                <a:latin typeface="Calibri" panose="020F0502020204030204" pitchFamily="34" charset="0"/>
                <a:ea typeface="微软雅黑" panose="020B0503020204020204" pitchFamily="34" charset="-122"/>
                <a:cs typeface="Calibri" panose="020F0502020204030204" pitchFamily="34" charset="0"/>
              </a:rPr>
              <a:t>Luke 1:26-35】</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26 </a:t>
            </a:r>
            <a:r>
              <a:rPr lang="zh-CN" altLang="en-US" sz="3200" dirty="0">
                <a:latin typeface="Calibri" panose="020F0502020204030204" pitchFamily="34" charset="0"/>
                <a:ea typeface="微软雅黑" panose="020B0503020204020204" pitchFamily="34" charset="-122"/>
                <a:cs typeface="Calibri" panose="020F0502020204030204" pitchFamily="34" charset="0"/>
              </a:rPr>
              <a:t>到了第六个月，天使加百列奉　神的差遣，往加利利的一座城去，这城名叫拿撒勒。</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Now in the sixth month the angel Gabriel was sent by God to a city of Galilee named Nazareth</a:t>
            </a:r>
            <a:r>
              <a:rPr lang="en-US" altLang="zh-CN" sz="3200" dirty="0" smtClean="0">
                <a:latin typeface="Calibri" panose="020F0502020204030204" pitchFamily="34" charset="0"/>
                <a:ea typeface="微软雅黑" panose="020B0503020204020204" pitchFamily="34" charset="-122"/>
                <a:cs typeface="Calibri" panose="020F0502020204030204" pitchFamily="34" charset="0"/>
              </a:rPr>
              <a:t>,</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27 </a:t>
            </a:r>
            <a:r>
              <a:rPr lang="zh-CN" altLang="en-US" sz="3200" dirty="0">
                <a:latin typeface="Calibri" panose="020F0502020204030204" pitchFamily="34" charset="0"/>
                <a:ea typeface="微软雅黑" panose="020B0503020204020204" pitchFamily="34" charset="-122"/>
                <a:cs typeface="Calibri" panose="020F0502020204030204" pitchFamily="34" charset="0"/>
              </a:rPr>
              <a:t>到一个童女那里，是已经许配大卫家的一个人，名叫约瑟，童女的名字叫马利亚。</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to a virgin betrothed to a man whose name was Joseph, of the house of David. The virgin's name was Mary.</a:t>
            </a:r>
          </a:p>
          <a:p>
            <a:pPr marL="0" indent="0">
              <a:buNone/>
            </a:pPr>
            <a:endParaRPr lang="en-US" altLang="zh-CN" sz="4000" dirty="0">
              <a:latin typeface="Calibri" panose="020F0502020204030204" pitchFamily="34" charset="0"/>
            </a:endParaRPr>
          </a:p>
        </p:txBody>
      </p:sp>
    </p:spTree>
    <p:extLst>
      <p:ext uri="{BB962C8B-B14F-4D97-AF65-F5344CB8AC3E}">
        <p14:creationId xmlns:p14="http://schemas.microsoft.com/office/powerpoint/2010/main" val="2101725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路加福音 </a:t>
            </a:r>
            <a:r>
              <a:rPr lang="en-US" altLang="zh-CN" sz="3400" dirty="0">
                <a:latin typeface="Calibri" panose="020F0502020204030204" pitchFamily="34" charset="0"/>
                <a:ea typeface="微软雅黑" panose="020B0503020204020204" pitchFamily="34" charset="-122"/>
                <a:cs typeface="Calibri" panose="020F0502020204030204" pitchFamily="34" charset="0"/>
              </a:rPr>
              <a:t>Luke 1:26-35】</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28 </a:t>
            </a:r>
            <a:r>
              <a:rPr lang="zh-CN" altLang="en-US" sz="3400" dirty="0">
                <a:latin typeface="Calibri" panose="020F0502020204030204" pitchFamily="34" charset="0"/>
                <a:ea typeface="微软雅黑" panose="020B0503020204020204" pitchFamily="34" charset="-122"/>
                <a:cs typeface="Calibri" panose="020F0502020204030204" pitchFamily="34" charset="0"/>
              </a:rPr>
              <a:t>天使进去，对她说：“蒙大恩的女子，我问你安，主和你同在了！” </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And having come in, the angel said to her, "Rejoice, highly favored one, the Lord is with you; blessed are you among women!"</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29 </a:t>
            </a:r>
            <a:r>
              <a:rPr lang="zh-CN" altLang="en-US" sz="3400" dirty="0">
                <a:latin typeface="Calibri" panose="020F0502020204030204" pitchFamily="34" charset="0"/>
                <a:ea typeface="微软雅黑" panose="020B0503020204020204" pitchFamily="34" charset="-122"/>
                <a:cs typeface="Calibri" panose="020F0502020204030204" pitchFamily="34" charset="0"/>
              </a:rPr>
              <a:t>马利亚因这话就很惊慌，又反复思想这样问安是什么意思。</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But when she saw him, she was troubled at his saying, and considered what manner of greeting this was</a:t>
            </a: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a:latin typeface="Calibri" panose="020F0502020204030204" pitchFamily="34" charset="0"/>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619099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路加福音 </a:t>
            </a:r>
            <a:r>
              <a:rPr lang="en-US" altLang="zh-CN" sz="3400" dirty="0">
                <a:latin typeface="Calibri" panose="020F0502020204030204" pitchFamily="34" charset="0"/>
                <a:ea typeface="微软雅黑" panose="020B0503020204020204" pitchFamily="34" charset="-122"/>
                <a:cs typeface="Calibri" panose="020F0502020204030204" pitchFamily="34" charset="0"/>
              </a:rPr>
              <a:t>Luke 1:26-35】</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30 </a:t>
            </a:r>
            <a:r>
              <a:rPr lang="zh-CN" altLang="en-US" sz="3400" dirty="0">
                <a:latin typeface="Calibri" panose="020F0502020204030204" pitchFamily="34" charset="0"/>
                <a:ea typeface="微软雅黑" panose="020B0503020204020204" pitchFamily="34" charset="-122"/>
                <a:cs typeface="Calibri" panose="020F0502020204030204" pitchFamily="34" charset="0"/>
              </a:rPr>
              <a:t>天使对她说：“马利亚，不要怕！你在　神面前已经蒙恩了。</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Then the angel said to her, "Do not be afraid, Mary, for you have found favor with God.</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31 </a:t>
            </a:r>
            <a:r>
              <a:rPr lang="zh-CN" altLang="en-US" sz="3400" dirty="0">
                <a:latin typeface="Calibri" panose="020F0502020204030204" pitchFamily="34" charset="0"/>
                <a:ea typeface="微软雅黑" panose="020B0503020204020204" pitchFamily="34" charset="-122"/>
                <a:cs typeface="Calibri" panose="020F0502020204030204" pitchFamily="34" charset="0"/>
              </a:rPr>
              <a:t>你要怀孕生子，可以</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给祂起名</a:t>
            </a:r>
            <a:r>
              <a:rPr lang="zh-CN" altLang="en-US" sz="3400" dirty="0">
                <a:latin typeface="Calibri" panose="020F0502020204030204" pitchFamily="34" charset="0"/>
                <a:ea typeface="微软雅黑" panose="020B0503020204020204" pitchFamily="34" charset="-122"/>
                <a:cs typeface="Calibri" panose="020F0502020204030204" pitchFamily="34" charset="0"/>
              </a:rPr>
              <a:t>叫耶稣。</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And behold, you will conceive in your womb and bring forth a Son, and shall call His name JESUS</a:t>
            </a: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a:latin typeface="Calibri" panose="020F0502020204030204" pitchFamily="34" charset="0"/>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91609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a:t>
            </a:r>
            <a:r>
              <a:rPr lang="zh-CN" altLang="en-US" sz="3200" dirty="0">
                <a:latin typeface="Calibri" panose="020F0502020204030204" pitchFamily="34" charset="0"/>
                <a:ea typeface="微软雅黑" panose="020B0503020204020204" pitchFamily="34" charset="-122"/>
                <a:cs typeface="Calibri" panose="020F0502020204030204" pitchFamily="34" charset="0"/>
              </a:rPr>
              <a:t>路加福音 </a:t>
            </a:r>
            <a:r>
              <a:rPr lang="en-US" altLang="zh-CN" sz="3200" dirty="0">
                <a:latin typeface="Calibri" panose="020F0502020204030204" pitchFamily="34" charset="0"/>
                <a:ea typeface="微软雅黑" panose="020B0503020204020204" pitchFamily="34" charset="-122"/>
                <a:cs typeface="Calibri" panose="020F0502020204030204" pitchFamily="34" charset="0"/>
              </a:rPr>
              <a:t>Luke 1:26-35】</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32 </a:t>
            </a:r>
            <a:r>
              <a:rPr lang="zh-CN" altLang="en-US" sz="3200" dirty="0">
                <a:latin typeface="Calibri" panose="020F0502020204030204" pitchFamily="34" charset="0"/>
                <a:ea typeface="微软雅黑" panose="020B0503020204020204" pitchFamily="34" charset="-122"/>
                <a:cs typeface="Calibri" panose="020F0502020204030204" pitchFamily="34" charset="0"/>
              </a:rPr>
              <a:t>祂要为大，称为至高者的儿子，主　神要把祂祖大卫的位给祂。</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He will be great, and will be called the Son of the Highest; and the Lord God will give Him the throne of His father David.</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33 </a:t>
            </a:r>
            <a:r>
              <a:rPr lang="zh-CN" altLang="en-US" sz="3200" dirty="0">
                <a:latin typeface="Calibri" panose="020F0502020204030204" pitchFamily="34" charset="0"/>
                <a:ea typeface="微软雅黑" panose="020B0503020204020204" pitchFamily="34" charset="-122"/>
                <a:cs typeface="Calibri" panose="020F0502020204030204" pitchFamily="34" charset="0"/>
              </a:rPr>
              <a:t>祂要作雅各家的王，直到永远，祂的国也没有穷尽。”</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And He will reign over the house of Jacob forever, and of His kingdom there will be no end</a:t>
            </a:r>
            <a:r>
              <a:rPr lang="en-US" altLang="zh-CN" sz="32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4000" dirty="0">
              <a:latin typeface="Calibri" panose="020F0502020204030204" pitchFamily="34" charset="0"/>
            </a:endParaRPr>
          </a:p>
        </p:txBody>
      </p:sp>
    </p:spTree>
    <p:extLst>
      <p:ext uri="{BB962C8B-B14F-4D97-AF65-F5344CB8AC3E}">
        <p14:creationId xmlns:p14="http://schemas.microsoft.com/office/powerpoint/2010/main" val="3335764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a:t>
            </a:r>
            <a:r>
              <a:rPr lang="zh-CN" altLang="en-US" sz="3200" dirty="0">
                <a:latin typeface="Calibri" panose="020F0502020204030204" pitchFamily="34" charset="0"/>
                <a:ea typeface="微软雅黑" panose="020B0503020204020204" pitchFamily="34" charset="-122"/>
                <a:cs typeface="Calibri" panose="020F0502020204030204" pitchFamily="34" charset="0"/>
              </a:rPr>
              <a:t>路加福音 </a:t>
            </a:r>
            <a:r>
              <a:rPr lang="en-US" altLang="zh-CN" sz="3200" dirty="0">
                <a:latin typeface="Calibri" panose="020F0502020204030204" pitchFamily="34" charset="0"/>
                <a:ea typeface="微软雅黑" panose="020B0503020204020204" pitchFamily="34" charset="-122"/>
                <a:cs typeface="Calibri" panose="020F0502020204030204" pitchFamily="34" charset="0"/>
              </a:rPr>
              <a:t>Luke 1:26-35】</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34 </a:t>
            </a:r>
            <a:r>
              <a:rPr lang="zh-CN" altLang="en-US" sz="3200" dirty="0">
                <a:latin typeface="Calibri" panose="020F0502020204030204" pitchFamily="34" charset="0"/>
                <a:ea typeface="微软雅黑" panose="020B0503020204020204" pitchFamily="34" charset="-122"/>
                <a:cs typeface="Calibri" panose="020F0502020204030204" pitchFamily="34" charset="0"/>
              </a:rPr>
              <a:t>马利亚对天使说：“我没有出嫁，怎么有这事呢？” </a:t>
            </a:r>
            <a:r>
              <a:rPr lang="en-US" altLang="zh-CN" sz="3000" dirty="0" smtClean="0">
                <a:latin typeface="Calibri" panose="020F0502020204030204" pitchFamily="34" charset="0"/>
                <a:ea typeface="微软雅黑" panose="020B0503020204020204" pitchFamily="34" charset="-122"/>
                <a:cs typeface="Calibri" panose="020F0502020204030204" pitchFamily="34" charset="0"/>
              </a:rPr>
              <a:t>Then </a:t>
            </a:r>
            <a:r>
              <a:rPr lang="en-US" altLang="zh-CN" sz="3000" dirty="0">
                <a:latin typeface="Calibri" panose="020F0502020204030204" pitchFamily="34" charset="0"/>
                <a:ea typeface="微软雅黑" panose="020B0503020204020204" pitchFamily="34" charset="-122"/>
                <a:cs typeface="Calibri" panose="020F0502020204030204" pitchFamily="34" charset="0"/>
              </a:rPr>
              <a:t>Mary said to the angel, "How can this be, since I do not know a man?"</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35 </a:t>
            </a:r>
            <a:r>
              <a:rPr lang="zh-CN" altLang="en-US" sz="3200" dirty="0">
                <a:latin typeface="Calibri" panose="020F0502020204030204" pitchFamily="34" charset="0"/>
                <a:ea typeface="微软雅黑" panose="020B0503020204020204" pitchFamily="34" charset="-122"/>
                <a:cs typeface="Calibri" panose="020F0502020204030204" pitchFamily="34" charset="0"/>
              </a:rPr>
              <a:t>天使回答说：“圣灵要临到你身上，至高者的能力要荫庇你，因此所要生的圣者，必称为　神的儿子（或作“所要生的必称为圣，称为　神的儿子”）。</a:t>
            </a:r>
          </a:p>
          <a:p>
            <a:pPr marL="0" indent="0">
              <a:buNone/>
            </a:pPr>
            <a:r>
              <a:rPr lang="en-US" altLang="zh-CN" sz="3200" dirty="0">
                <a:latin typeface="Calibri" panose="020F0502020204030204" pitchFamily="34" charset="0"/>
                <a:ea typeface="微软雅黑" panose="020B0503020204020204" pitchFamily="34" charset="-122"/>
                <a:cs typeface="Calibri" panose="020F0502020204030204" pitchFamily="34" charset="0"/>
              </a:rPr>
              <a:t>And the angel answered and said to her, "The Holy Spirit will come upon you, and the power of the Highest will overshadow you; therefore, also, that Holy One who is to be born will be called the Son of God.</a:t>
            </a:r>
          </a:p>
          <a:p>
            <a:pPr marL="0" indent="0">
              <a:buNone/>
            </a:pPr>
            <a:endParaRPr lang="en-US" altLang="zh-CN" sz="4000" dirty="0">
              <a:latin typeface="Calibri" panose="020F0502020204030204" pitchFamily="34" charset="0"/>
            </a:endParaRPr>
          </a:p>
        </p:txBody>
      </p:sp>
    </p:spTree>
    <p:extLst>
      <p:ext uri="{BB962C8B-B14F-4D97-AF65-F5344CB8AC3E}">
        <p14:creationId xmlns:p14="http://schemas.microsoft.com/office/powerpoint/2010/main" val="1234316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约翰福音 </a:t>
            </a:r>
            <a:r>
              <a:rPr lang="en-US" altLang="zh-CN" sz="3400" dirty="0">
                <a:latin typeface="Calibri" panose="020F0502020204030204" pitchFamily="34" charset="0"/>
                <a:ea typeface="微软雅黑" panose="020B0503020204020204" pitchFamily="34" charset="-122"/>
                <a:cs typeface="Calibri" panose="020F0502020204030204" pitchFamily="34" charset="0"/>
              </a:rPr>
              <a:t>John 1:12-13】</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12 </a:t>
            </a:r>
            <a:r>
              <a:rPr lang="zh-CN" altLang="en-US" sz="3400" dirty="0">
                <a:latin typeface="Calibri" panose="020F0502020204030204" pitchFamily="34" charset="0"/>
                <a:ea typeface="微软雅黑" panose="020B0503020204020204" pitchFamily="34" charset="-122"/>
                <a:cs typeface="Calibri" panose="020F0502020204030204" pitchFamily="34" charset="0"/>
              </a:rPr>
              <a:t>凡</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接待祂的</a:t>
            </a:r>
            <a:r>
              <a:rPr lang="zh-CN" altLang="en-US" sz="3400" dirty="0">
                <a:latin typeface="Calibri" panose="020F0502020204030204" pitchFamily="34" charset="0"/>
                <a:ea typeface="微软雅黑" panose="020B0503020204020204" pitchFamily="34" charset="-122"/>
                <a:cs typeface="Calibri" panose="020F0502020204030204" pitchFamily="34" charset="0"/>
              </a:rPr>
              <a:t>，就是</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信祂名</a:t>
            </a:r>
            <a:r>
              <a:rPr lang="zh-CN" altLang="en-US" sz="3400" dirty="0">
                <a:latin typeface="Calibri" panose="020F0502020204030204" pitchFamily="34" charset="0"/>
                <a:ea typeface="微软雅黑" panose="020B0503020204020204" pitchFamily="34" charset="-122"/>
                <a:cs typeface="Calibri" panose="020F0502020204030204" pitchFamily="34" charset="0"/>
              </a:rPr>
              <a:t>的人</a:t>
            </a:r>
            <a:r>
              <a:rPr lang="zh-CN" altLang="en-US" sz="3400" dirty="0" smtClean="0">
                <a:latin typeface="Calibri" panose="020F0502020204030204" pitchFamily="34" charset="0"/>
                <a:ea typeface="微软雅黑" panose="020B0503020204020204" pitchFamily="34" charset="-122"/>
                <a:cs typeface="Calibri" panose="020F0502020204030204" pitchFamily="34" charset="0"/>
              </a:rPr>
              <a:t>，祂就</a:t>
            </a:r>
            <a:r>
              <a:rPr lang="zh-CN" altLang="en-US" sz="3400" dirty="0">
                <a:latin typeface="Calibri" panose="020F0502020204030204" pitchFamily="34" charset="0"/>
                <a:ea typeface="微软雅黑" panose="020B0503020204020204" pitchFamily="34" charset="-122"/>
                <a:cs typeface="Calibri" panose="020F0502020204030204" pitchFamily="34" charset="0"/>
              </a:rPr>
              <a:t>赐他们权柄，作　神的儿女。</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But as many as received Him, to them He gave the right to become children of God, to those who believe in His name:</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13 </a:t>
            </a:r>
            <a:r>
              <a:rPr lang="zh-CN" altLang="en-US" sz="3400" dirty="0">
                <a:latin typeface="Calibri" panose="020F0502020204030204" pitchFamily="34" charset="0"/>
                <a:ea typeface="微软雅黑" panose="020B0503020204020204" pitchFamily="34" charset="-122"/>
                <a:cs typeface="Calibri" panose="020F0502020204030204" pitchFamily="34" charset="0"/>
              </a:rPr>
              <a:t>这等人不是从血气生的，不是从情欲生的，也不是从人意生的，乃是从　神生的。</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who were born, not of blood, nor of the will of the flesh, nor of the will of man, but of God.</a:t>
            </a:r>
          </a:p>
        </p:txBody>
      </p:sp>
    </p:spTree>
    <p:extLst>
      <p:ext uri="{BB962C8B-B14F-4D97-AF65-F5344CB8AC3E}">
        <p14:creationId xmlns:p14="http://schemas.microsoft.com/office/powerpoint/2010/main" val="120644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约翰福音 </a:t>
            </a:r>
            <a:r>
              <a:rPr lang="en-US" altLang="zh-CN" sz="3400" dirty="0">
                <a:latin typeface="Calibri" panose="020F0502020204030204" pitchFamily="34" charset="0"/>
                <a:ea typeface="微软雅黑" panose="020B0503020204020204" pitchFamily="34" charset="-122"/>
                <a:cs typeface="Calibri" panose="020F0502020204030204" pitchFamily="34" charset="0"/>
              </a:rPr>
              <a:t>John 14:1-3】</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1 “</a:t>
            </a:r>
            <a:r>
              <a:rPr lang="zh-CN" altLang="en-US" sz="3400" dirty="0">
                <a:latin typeface="Calibri" panose="020F0502020204030204" pitchFamily="34" charset="0"/>
                <a:ea typeface="微软雅黑" panose="020B0503020204020204" pitchFamily="34" charset="-122"/>
                <a:cs typeface="Calibri" panose="020F0502020204030204" pitchFamily="34" charset="0"/>
              </a:rPr>
              <a:t>你们心里不要忧愁，你们信　神，也当信我。</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"Let not your heart be troubled; you believe in God, believe also in Me.</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2 </a:t>
            </a:r>
            <a:r>
              <a:rPr lang="zh-CN" altLang="en-US" sz="3400" dirty="0">
                <a:latin typeface="Calibri" panose="020F0502020204030204" pitchFamily="34" charset="0"/>
                <a:ea typeface="微软雅黑" panose="020B0503020204020204" pitchFamily="34" charset="-122"/>
                <a:cs typeface="Calibri" panose="020F0502020204030204" pitchFamily="34" charset="0"/>
              </a:rPr>
              <a:t>在我父的家里有许多住处；若是没有，我就早已告诉你们了。我去原是为你们预备地方去。</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In My Father's house are many mansions; if it were not so, I would have told you. I go to prepare a place for you</a:t>
            </a: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a:t>
            </a:r>
            <a:endParaRPr lang="en-US" altLang="zh-CN" sz="3400" dirty="0">
              <a:latin typeface="Calibri" panose="020F0502020204030204" pitchFamily="34" charset="0"/>
            </a:endParaRPr>
          </a:p>
        </p:txBody>
      </p:sp>
    </p:spTree>
    <p:extLst>
      <p:ext uri="{BB962C8B-B14F-4D97-AF65-F5344CB8AC3E}">
        <p14:creationId xmlns:p14="http://schemas.microsoft.com/office/powerpoint/2010/main" val="3546780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562100" y="0"/>
            <a:ext cx="7581900" cy="6858000"/>
          </a:xfrm>
        </p:spPr>
        <p:txBody>
          <a:bodyPr/>
          <a:lstStyle/>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t>
            </a:r>
            <a:r>
              <a:rPr lang="zh-CN" altLang="en-US" sz="3400" dirty="0">
                <a:latin typeface="Calibri" panose="020F0502020204030204" pitchFamily="34" charset="0"/>
                <a:ea typeface="微软雅黑" panose="020B0503020204020204" pitchFamily="34" charset="-122"/>
                <a:cs typeface="Calibri" panose="020F0502020204030204" pitchFamily="34" charset="0"/>
              </a:rPr>
              <a:t>约翰福音 </a:t>
            </a:r>
            <a:r>
              <a:rPr lang="en-US" altLang="zh-CN" sz="3400" dirty="0">
                <a:latin typeface="Calibri" panose="020F0502020204030204" pitchFamily="34" charset="0"/>
                <a:ea typeface="微软雅黑" panose="020B0503020204020204" pitchFamily="34" charset="-122"/>
                <a:cs typeface="Calibri" panose="020F0502020204030204" pitchFamily="34" charset="0"/>
              </a:rPr>
              <a:t>John 14:1-3】</a:t>
            </a:r>
          </a:p>
          <a:p>
            <a:pPr marL="0" indent="0">
              <a:buNone/>
            </a:pPr>
            <a:r>
              <a:rPr lang="en-US" altLang="zh-CN" sz="3400" dirty="0" smtClean="0">
                <a:latin typeface="Calibri" panose="020F0502020204030204" pitchFamily="34" charset="0"/>
                <a:ea typeface="微软雅黑" panose="020B0503020204020204" pitchFamily="34" charset="-122"/>
                <a:cs typeface="Calibri" panose="020F0502020204030204" pitchFamily="34" charset="0"/>
              </a:rPr>
              <a:t>3 </a:t>
            </a:r>
            <a:r>
              <a:rPr lang="zh-CN" altLang="en-US" sz="3400" dirty="0">
                <a:latin typeface="Calibri" panose="020F0502020204030204" pitchFamily="34" charset="0"/>
                <a:ea typeface="微软雅黑" panose="020B0503020204020204" pitchFamily="34" charset="-122"/>
                <a:cs typeface="Calibri" panose="020F0502020204030204" pitchFamily="34" charset="0"/>
              </a:rPr>
              <a:t>我若去为你们预备了地方，就必再来接你们到我那里去；我在那里，叫你们也在那里。</a:t>
            </a:r>
          </a:p>
          <a:p>
            <a:pPr marL="0" indent="0">
              <a:buNone/>
            </a:pPr>
            <a:r>
              <a:rPr lang="en-US" altLang="zh-CN" sz="3400" dirty="0">
                <a:latin typeface="Calibri" panose="020F0502020204030204" pitchFamily="34" charset="0"/>
                <a:ea typeface="微软雅黑" panose="020B0503020204020204" pitchFamily="34" charset="-122"/>
                <a:cs typeface="Calibri" panose="020F0502020204030204" pitchFamily="34" charset="0"/>
              </a:rPr>
              <a:t>And if I go and prepare a place for you, I will come again and receive you to Myself; that where I am, there you may be also.</a:t>
            </a:r>
          </a:p>
        </p:txBody>
      </p:sp>
    </p:spTree>
    <p:extLst>
      <p:ext uri="{BB962C8B-B14F-4D97-AF65-F5344CB8AC3E}">
        <p14:creationId xmlns:p14="http://schemas.microsoft.com/office/powerpoint/2010/main" val="40461577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Office 主题">
  <a:themeElements>
    <a:clrScheme name="Office 主题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fontScheme name="Office 主题">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主题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clrMap bg1="dk2" tx1="lt1" bg2="dk1" tx2="lt2" accent1="accent1" accent2="accent2" accent3="accent3" accent4="accent4" accent5="accent5" accent6="accent6" hlink="hlink" folHlink="folHlink"/>
    </a:extraClrScheme>
    <a:extraClrScheme>
      <a:clrScheme name="Office 主题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FF"/>
        </a:lt1>
        <a:dk2>
          <a:srgbClr val="000000"/>
        </a:dk2>
        <a:lt2>
          <a:srgbClr val="FFFFFF"/>
        </a:lt2>
        <a:accent1>
          <a:srgbClr val="65CDF0"/>
        </a:accent1>
        <a:accent2>
          <a:srgbClr val="FF9999"/>
        </a:accent2>
        <a:accent3>
          <a:srgbClr val="AAAAAA"/>
        </a:accent3>
        <a:accent4>
          <a:srgbClr val="DADADA"/>
        </a:accent4>
        <a:accent5>
          <a:srgbClr val="B8E3F6"/>
        </a:accent5>
        <a:accent6>
          <a:srgbClr val="E78A8A"/>
        </a:accent6>
        <a:hlink>
          <a:srgbClr val="D6F37D"/>
        </a:hlink>
        <a:folHlink>
          <a:srgbClr val="B8D5FF"/>
        </a:folHlink>
      </a:clrScheme>
      <a:clrMap bg1="dk2" tx1="lt1" bg2="dk1" tx2="lt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FFFFFF"/>
        </a:lt2>
        <a:accent1>
          <a:srgbClr val="FFA3A3"/>
        </a:accent1>
        <a:accent2>
          <a:srgbClr val="FFD943"/>
        </a:accent2>
        <a:accent3>
          <a:srgbClr val="AAAAAA"/>
        </a:accent3>
        <a:accent4>
          <a:srgbClr val="DADADA"/>
        </a:accent4>
        <a:accent5>
          <a:srgbClr val="FFCECE"/>
        </a:accent5>
        <a:accent6>
          <a:srgbClr val="E7C43C"/>
        </a:accent6>
        <a:hlink>
          <a:srgbClr val="D2C9FF"/>
        </a:hlink>
        <a:folHlink>
          <a:srgbClr val="97ED97"/>
        </a:folHlink>
      </a:clrScheme>
      <a:clrMap bg1="dk2" tx1="lt1" bg2="dk1" tx2="lt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FFFFFF"/>
        </a:lt2>
        <a:accent1>
          <a:srgbClr val="F2EF3D"/>
        </a:accent1>
        <a:accent2>
          <a:srgbClr val="F2DA3D"/>
        </a:accent2>
        <a:accent3>
          <a:srgbClr val="AAAAAA"/>
        </a:accent3>
        <a:accent4>
          <a:srgbClr val="DADADA"/>
        </a:accent4>
        <a:accent5>
          <a:srgbClr val="F7F6AF"/>
        </a:accent5>
        <a:accent6>
          <a:srgbClr val="DBC536"/>
        </a:accent6>
        <a:hlink>
          <a:srgbClr val="EDF252"/>
        </a:hlink>
        <a:folHlink>
          <a:srgbClr val="FFEB80"/>
        </a:folHlink>
      </a:clrScheme>
      <a:clrMap bg1="dk2" tx1="lt1" bg2="dk1" tx2="lt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FFFFFF"/>
        </a:lt2>
        <a:accent1>
          <a:srgbClr val="FFD640"/>
        </a:accent1>
        <a:accent2>
          <a:srgbClr val="D1FA4B"/>
        </a:accent2>
        <a:accent3>
          <a:srgbClr val="AAAAAA"/>
        </a:accent3>
        <a:accent4>
          <a:srgbClr val="DADADA"/>
        </a:accent4>
        <a:accent5>
          <a:srgbClr val="FFE8AF"/>
        </a:accent5>
        <a:accent6>
          <a:srgbClr val="BDE343"/>
        </a:accent6>
        <a:hlink>
          <a:srgbClr val="FFFD99"/>
        </a:hlink>
        <a:folHlink>
          <a:srgbClr val="DBFFD9"/>
        </a:folHlink>
      </a:clrScheme>
      <a:clrMap bg1="dk2" tx1="lt1" bg2="dk1" tx2="lt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FFFFFF"/>
        </a:lt2>
        <a:accent1>
          <a:srgbClr val="FFCCEC"/>
        </a:accent1>
        <a:accent2>
          <a:srgbClr val="F2EF16"/>
        </a:accent2>
        <a:accent3>
          <a:srgbClr val="AAAAAA"/>
        </a:accent3>
        <a:accent4>
          <a:srgbClr val="DADADA"/>
        </a:accent4>
        <a:accent5>
          <a:srgbClr val="FFE2F4"/>
        </a:accent5>
        <a:accent6>
          <a:srgbClr val="DBD913"/>
        </a:accent6>
        <a:hlink>
          <a:srgbClr val="FFDDD1"/>
        </a:hlink>
        <a:folHlink>
          <a:srgbClr val="D2CCFF"/>
        </a:folHlink>
      </a:clrScheme>
      <a:clrMap bg1="dk2" tx1="lt1" bg2="dk1" tx2="lt2" accent1="accent1" accent2="accent2" accent3="accent3" accent4="accent4" accent5="accent5" accent6="accent6" hlink="hlink" folHlink="folHlink"/>
    </a:extraClrScheme>
    <a:extraClrScheme>
      <a:clrScheme name="Office 主题 8">
        <a:dk1>
          <a:srgbClr val="000000"/>
        </a:dk1>
        <a:lt1>
          <a:srgbClr val="FFFFFF"/>
        </a:lt1>
        <a:dk2>
          <a:srgbClr val="000000"/>
        </a:dk2>
        <a:lt2>
          <a:srgbClr val="FFFFFF"/>
        </a:lt2>
        <a:accent1>
          <a:srgbClr val="FFC8A6"/>
        </a:accent1>
        <a:accent2>
          <a:srgbClr val="9AE2ED"/>
        </a:accent2>
        <a:accent3>
          <a:srgbClr val="AAAAAA"/>
        </a:accent3>
        <a:accent4>
          <a:srgbClr val="DADADA"/>
        </a:accent4>
        <a:accent5>
          <a:srgbClr val="FFE0D0"/>
        </a:accent5>
        <a:accent6>
          <a:srgbClr val="8BCDD7"/>
        </a:accent6>
        <a:hlink>
          <a:srgbClr val="F1D9FF"/>
        </a:hlink>
        <a:folHlink>
          <a:srgbClr val="F2F1AA"/>
        </a:folHlink>
      </a:clrScheme>
      <a:clrMap bg1="dk2" tx1="lt1" bg2="dk1" tx2="lt2" accent1="accent1" accent2="accent2" accent3="accent3" accent4="accent4" accent5="accent5" accent6="accent6" hlink="hlink" folHlink="folHlink"/>
    </a:extraClrScheme>
    <a:extraClrScheme>
      <a:clrScheme name="Office 主题 9">
        <a:dk1>
          <a:srgbClr val="000000"/>
        </a:dk1>
        <a:lt1>
          <a:srgbClr val="FFFFFF"/>
        </a:lt1>
        <a:dk2>
          <a:srgbClr val="000000"/>
        </a:dk2>
        <a:lt2>
          <a:srgbClr val="FFFFFF"/>
        </a:lt2>
        <a:accent1>
          <a:srgbClr val="91E35A"/>
        </a:accent1>
        <a:accent2>
          <a:srgbClr val="C7E052"/>
        </a:accent2>
        <a:accent3>
          <a:srgbClr val="AAAAAA"/>
        </a:accent3>
        <a:accent4>
          <a:srgbClr val="DADADA"/>
        </a:accent4>
        <a:accent5>
          <a:srgbClr val="C7EFB5"/>
        </a:accent5>
        <a:accent6>
          <a:srgbClr val="B4CB49"/>
        </a:accent6>
        <a:hlink>
          <a:srgbClr val="CFF3B7"/>
        </a:hlink>
        <a:folHlink>
          <a:srgbClr val="E9F5AF"/>
        </a:folHlink>
      </a:clrScheme>
      <a:clrMap bg1="dk2" tx1="lt1" bg2="dk1" tx2="lt2" accent1="accent1" accent2="accent2" accent3="accent3" accent4="accent4" accent5="accent5" accent6="accent6" hlink="hlink" folHlink="folHlink"/>
    </a:extraClrScheme>
    <a:extraClrScheme>
      <a:clrScheme name="Office 主题 10">
        <a:dk1>
          <a:srgbClr val="000000"/>
        </a:dk1>
        <a:lt1>
          <a:srgbClr val="FFFFFF"/>
        </a:lt1>
        <a:dk2>
          <a:srgbClr val="000000"/>
        </a:dk2>
        <a:lt2>
          <a:srgbClr val="FFFFFF"/>
        </a:lt2>
        <a:accent1>
          <a:srgbClr val="C7E052"/>
        </a:accent1>
        <a:accent2>
          <a:srgbClr val="86D5EB"/>
        </a:accent2>
        <a:accent3>
          <a:srgbClr val="AAAAAA"/>
        </a:accent3>
        <a:accent4>
          <a:srgbClr val="DADADA"/>
        </a:accent4>
        <a:accent5>
          <a:srgbClr val="E0EDB3"/>
        </a:accent5>
        <a:accent6>
          <a:srgbClr val="79C1D5"/>
        </a:accent6>
        <a:hlink>
          <a:srgbClr val="F8EDCD"/>
        </a:hlink>
        <a:folHlink>
          <a:srgbClr val="CFF3B7"/>
        </a:folHlink>
      </a:clrScheme>
      <a:clrMap bg1="dk2" tx1="lt1" bg2="dk1" tx2="lt2" accent1="accent1" accent2="accent2" accent3="accent3" accent4="accent4" accent5="accent5" accent6="accent6" hlink="hlink" folHlink="folHlink"/>
    </a:extraClrScheme>
    <a:extraClrScheme>
      <a:clrScheme name="Office 主题 11">
        <a:dk1>
          <a:srgbClr val="000000"/>
        </a:dk1>
        <a:lt1>
          <a:srgbClr val="FFFFFF"/>
        </a:lt1>
        <a:dk2>
          <a:srgbClr val="000000"/>
        </a:dk2>
        <a:lt2>
          <a:srgbClr val="FFFFFF"/>
        </a:lt2>
        <a:accent1>
          <a:srgbClr val="EFBDA1"/>
        </a:accent1>
        <a:accent2>
          <a:srgbClr val="B8B7F3"/>
        </a:accent2>
        <a:accent3>
          <a:srgbClr val="AAAAAA"/>
        </a:accent3>
        <a:accent4>
          <a:srgbClr val="DADADA"/>
        </a:accent4>
        <a:accent5>
          <a:srgbClr val="F6DBCD"/>
        </a:accent5>
        <a:accent6>
          <a:srgbClr val="A6A6DC"/>
        </a:accent6>
        <a:hlink>
          <a:srgbClr val="CFF3B7"/>
        </a:hlink>
        <a:folHlink>
          <a:srgbClr val="F8E5F2"/>
        </a:folHlink>
      </a:clrScheme>
      <a:clrMap bg1="dk2" tx1="lt1" bg2="dk1" tx2="lt2" accent1="accent1" accent2="accent2" accent3="accent3" accent4="accent4" accent5="accent5" accent6="accent6" hlink="hlink" folHlink="folHlink"/>
    </a:extraClrScheme>
    <a:extraClrScheme>
      <a:clrScheme name="Office 主题 12">
        <a:dk1>
          <a:srgbClr val="000000"/>
        </a:dk1>
        <a:lt1>
          <a:srgbClr val="FFFFFF"/>
        </a:lt1>
        <a:dk2>
          <a:srgbClr val="000000"/>
        </a:dk2>
        <a:lt2>
          <a:srgbClr val="FFFFFF"/>
        </a:lt2>
        <a:accent1>
          <a:srgbClr val="F7D4D8"/>
        </a:accent1>
        <a:accent2>
          <a:srgbClr val="EBD68B"/>
        </a:accent2>
        <a:accent3>
          <a:srgbClr val="AAAAAA"/>
        </a:accent3>
        <a:accent4>
          <a:srgbClr val="DADADA"/>
        </a:accent4>
        <a:accent5>
          <a:srgbClr val="FAE6E9"/>
        </a:accent5>
        <a:accent6>
          <a:srgbClr val="D5C27D"/>
        </a:accent6>
        <a:hlink>
          <a:srgbClr val="DFF8CD"/>
        </a:hlink>
        <a:folHlink>
          <a:srgbClr val="DDDDF9"/>
        </a:folHlink>
      </a:clrScheme>
      <a:clrMap bg1="dk2" tx1="lt1" bg2="dk1" tx2="lt2" accent1="accent1" accent2="accent2" accent3="accent3" accent4="accent4" accent5="accent5" accent6="accent6" hlink="hlink" folHlink="folHlink"/>
    </a:extraClrScheme>
    <a:extraClrScheme>
      <a:clrScheme name="Office 主题 13">
        <a:dk1>
          <a:srgbClr val="000000"/>
        </a:dk1>
        <a:lt1>
          <a:srgbClr val="FFFFFF"/>
        </a:lt1>
        <a:dk2>
          <a:srgbClr val="000000"/>
        </a:dk2>
        <a:lt2>
          <a:srgbClr val="FFFFFF"/>
        </a:lt2>
        <a:accent1>
          <a:srgbClr val="9EB5CC"/>
        </a:accent1>
        <a:accent2>
          <a:srgbClr val="8FBAE5"/>
        </a:accent2>
        <a:accent3>
          <a:srgbClr val="AAAAAA"/>
        </a:accent3>
        <a:accent4>
          <a:srgbClr val="DADADA"/>
        </a:accent4>
        <a:accent5>
          <a:srgbClr val="CCD7E2"/>
        </a:accent5>
        <a:accent6>
          <a:srgbClr val="81A8CF"/>
        </a:accent6>
        <a:hlink>
          <a:srgbClr val="E7EFF7"/>
        </a:hlink>
        <a:folHlink>
          <a:srgbClr val="D4DBE7"/>
        </a:folHlink>
      </a:clrScheme>
      <a:clrMap bg1="dk2" tx1="lt1" bg2="dk1" tx2="lt2" accent1="accent1" accent2="accent2" accent3="accent3" accent4="accent4" accent5="accent5" accent6="accent6" hlink="hlink" folHlink="folHlink"/>
    </a:extraClrScheme>
    <a:extraClrScheme>
      <a:clrScheme name="Office 主题 14">
        <a:dk1>
          <a:srgbClr val="000000"/>
        </a:dk1>
        <a:lt1>
          <a:srgbClr val="FFFFFF"/>
        </a:lt1>
        <a:dk2>
          <a:srgbClr val="000000"/>
        </a:dk2>
        <a:lt2>
          <a:srgbClr val="FFFFFF"/>
        </a:lt2>
        <a:accent1>
          <a:srgbClr val="8BB6DF"/>
        </a:accent1>
        <a:accent2>
          <a:srgbClr val="C6BEE7"/>
        </a:accent2>
        <a:accent3>
          <a:srgbClr val="AAAAAA"/>
        </a:accent3>
        <a:accent4>
          <a:srgbClr val="DADADA"/>
        </a:accent4>
        <a:accent5>
          <a:srgbClr val="C4D7EC"/>
        </a:accent5>
        <a:accent6>
          <a:srgbClr val="B3ACD1"/>
        </a:accent6>
        <a:hlink>
          <a:srgbClr val="DBE9F0"/>
        </a:hlink>
        <a:folHlink>
          <a:srgbClr val="E2DEF2"/>
        </a:folHlink>
      </a:clrScheme>
      <a:clrMap bg1="dk2" tx1="lt1" bg2="dk1" tx2="lt2" accent1="accent1" accent2="accent2" accent3="accent3" accent4="accent4" accent5="accent5" accent6="accent6" hlink="hlink" folHlink="folHlink"/>
    </a:extraClrScheme>
    <a:extraClrScheme>
      <a:clrScheme name="Office 主题 15">
        <a:dk1>
          <a:srgbClr val="000000"/>
        </a:dk1>
        <a:lt1>
          <a:srgbClr val="FFFFFF"/>
        </a:lt1>
        <a:dk2>
          <a:srgbClr val="000000"/>
        </a:dk2>
        <a:lt2>
          <a:srgbClr val="FFFFFF"/>
        </a:lt2>
        <a:accent1>
          <a:srgbClr val="B1D2E7"/>
        </a:accent1>
        <a:accent2>
          <a:srgbClr val="E7C4B2"/>
        </a:accent2>
        <a:accent3>
          <a:srgbClr val="AAAAAA"/>
        </a:accent3>
        <a:accent4>
          <a:srgbClr val="DADADA"/>
        </a:accent4>
        <a:accent5>
          <a:srgbClr val="D5E5F1"/>
        </a:accent5>
        <a:accent6>
          <a:srgbClr val="D1B1A1"/>
        </a:accent6>
        <a:hlink>
          <a:srgbClr val="F1EDDA"/>
        </a:hlink>
        <a:folHlink>
          <a:srgbClr val="DAE6F1"/>
        </a:folHlink>
      </a:clrScheme>
      <a:clrMap bg1="dk2" tx1="lt1" bg2="dk1" tx2="lt2" accent1="accent1" accent2="accent2" accent3="accent3" accent4="accent4" accent5="accent5" accent6="accent6" hlink="hlink" folHlink="folHlink"/>
    </a:extraClrScheme>
    <a:extraClrScheme>
      <a:clrScheme name="Office 主题 16">
        <a:dk1>
          <a:srgbClr val="000000"/>
        </a:dk1>
        <a:lt1>
          <a:srgbClr val="FFFFFF"/>
        </a:lt1>
        <a:dk2>
          <a:srgbClr val="000000"/>
        </a:dk2>
        <a:lt2>
          <a:srgbClr val="FFFFFF"/>
        </a:lt2>
        <a:accent1>
          <a:srgbClr val="CED88D"/>
        </a:accent1>
        <a:accent2>
          <a:srgbClr val="D7BB8F"/>
        </a:accent2>
        <a:accent3>
          <a:srgbClr val="AAAAAA"/>
        </a:accent3>
        <a:accent4>
          <a:srgbClr val="DADADA"/>
        </a:accent4>
        <a:accent5>
          <a:srgbClr val="E3E9C5"/>
        </a:accent5>
        <a:accent6>
          <a:srgbClr val="C3A981"/>
        </a:accent6>
        <a:hlink>
          <a:srgbClr val="EFDCEF"/>
        </a:hlink>
        <a:folHlink>
          <a:srgbClr val="DBE6F0"/>
        </a:folHlink>
      </a:clrScheme>
      <a:clrMap bg1="dk2" tx1="lt1" bg2="dk1" tx2="lt2" accent1="accent1" accent2="accent2" accent3="accent3" accent4="accent4" accent5="accent5" accent6="accent6" hlink="hlink" folHlink="folHlink"/>
    </a:extraClrScheme>
    <a:extraClrScheme>
      <a:clrScheme name="Office 主题 17">
        <a:dk1>
          <a:srgbClr val="000000"/>
        </a:dk1>
        <a:lt1>
          <a:srgbClr val="FFFFFF"/>
        </a:lt1>
        <a:dk2>
          <a:srgbClr val="000000"/>
        </a:dk2>
        <a:lt2>
          <a:srgbClr val="B2B2B2"/>
        </a:lt2>
        <a:accent1>
          <a:srgbClr val="FF6666"/>
        </a:accent1>
        <a:accent2>
          <a:srgbClr val="FF8585"/>
        </a:accent2>
        <a:accent3>
          <a:srgbClr val="FFFFFF"/>
        </a:accent3>
        <a:accent4>
          <a:srgbClr val="000000"/>
        </a:accent4>
        <a:accent5>
          <a:srgbClr val="FFB8B8"/>
        </a:accent5>
        <a:accent6>
          <a:srgbClr val="E77878"/>
        </a:accent6>
        <a:hlink>
          <a:srgbClr val="FFA4A4"/>
        </a:hlink>
        <a:folHlink>
          <a:srgbClr val="FFD1D1"/>
        </a:folHlink>
      </a:clrScheme>
      <a:clrMap bg1="lt1" tx1="dk1" bg2="lt2" tx2="dk2" accent1="accent1" accent2="accent2" accent3="accent3" accent4="accent4" accent5="accent5" accent6="accent6" hlink="hlink" folHlink="folHlink"/>
    </a:extraClrScheme>
    <a:extraClrScheme>
      <a:clrScheme name="Office 主题 18">
        <a:dk1>
          <a:srgbClr val="000000"/>
        </a:dk1>
        <a:lt1>
          <a:srgbClr val="FFFFFF"/>
        </a:lt1>
        <a:dk2>
          <a:srgbClr val="000000"/>
        </a:dk2>
        <a:lt2>
          <a:srgbClr val="B2B2B2"/>
        </a:lt2>
        <a:accent1>
          <a:srgbClr val="FFA4D9"/>
        </a:accent1>
        <a:accent2>
          <a:srgbClr val="FFA66B"/>
        </a:accent2>
        <a:accent3>
          <a:srgbClr val="FFFFFF"/>
        </a:accent3>
        <a:accent4>
          <a:srgbClr val="000000"/>
        </a:accent4>
        <a:accent5>
          <a:srgbClr val="FFCFE9"/>
        </a:accent5>
        <a:accent6>
          <a:srgbClr val="E79660"/>
        </a:accent6>
        <a:hlink>
          <a:srgbClr val="FFB5B5"/>
        </a:hlink>
        <a:folHlink>
          <a:srgbClr val="FFE685"/>
        </a:folHlink>
      </a:clrScheme>
      <a:clrMap bg1="lt1" tx1="dk1" bg2="lt2" tx2="dk2" accent1="accent1" accent2="accent2" accent3="accent3" accent4="accent4" accent5="accent5" accent6="accent6" hlink="hlink" folHlink="folHlink"/>
    </a:extraClrScheme>
    <a:extraClrScheme>
      <a:clrScheme name="Office 主题 19">
        <a:dk1>
          <a:srgbClr val="000000"/>
        </a:dk1>
        <a:lt1>
          <a:srgbClr val="FFFFFF"/>
        </a:lt1>
        <a:dk2>
          <a:srgbClr val="000000"/>
        </a:dk2>
        <a:lt2>
          <a:srgbClr val="B2B2B2"/>
        </a:lt2>
        <a:accent1>
          <a:srgbClr val="65CDF0"/>
        </a:accent1>
        <a:accent2>
          <a:srgbClr val="FF9999"/>
        </a:accent2>
        <a:accent3>
          <a:srgbClr val="FFFFFF"/>
        </a:accent3>
        <a:accent4>
          <a:srgbClr val="000000"/>
        </a:accent4>
        <a:accent5>
          <a:srgbClr val="B8E3F6"/>
        </a:accent5>
        <a:accent6>
          <a:srgbClr val="E78A8A"/>
        </a:accent6>
        <a:hlink>
          <a:srgbClr val="D6F37D"/>
        </a:hlink>
        <a:folHlink>
          <a:srgbClr val="B8D5FF"/>
        </a:folHlink>
      </a:clrScheme>
      <a:clrMap bg1="lt1" tx1="dk1" bg2="lt2" tx2="dk2" accent1="accent1" accent2="accent2" accent3="accent3" accent4="accent4" accent5="accent5" accent6="accent6" hlink="hlink" folHlink="folHlink"/>
    </a:extraClrScheme>
    <a:extraClrScheme>
      <a:clrScheme name="Office 主题 20">
        <a:dk1>
          <a:srgbClr val="000000"/>
        </a:dk1>
        <a:lt1>
          <a:srgbClr val="FFFFFF"/>
        </a:lt1>
        <a:dk2>
          <a:srgbClr val="000000"/>
        </a:dk2>
        <a:lt2>
          <a:srgbClr val="B2B2B2"/>
        </a:lt2>
        <a:accent1>
          <a:srgbClr val="FFA3A3"/>
        </a:accent1>
        <a:accent2>
          <a:srgbClr val="FFD943"/>
        </a:accent2>
        <a:accent3>
          <a:srgbClr val="FFFFFF"/>
        </a:accent3>
        <a:accent4>
          <a:srgbClr val="000000"/>
        </a:accent4>
        <a:accent5>
          <a:srgbClr val="FFCECE"/>
        </a:accent5>
        <a:accent6>
          <a:srgbClr val="E7C43C"/>
        </a:accent6>
        <a:hlink>
          <a:srgbClr val="D2C9FF"/>
        </a:hlink>
        <a:folHlink>
          <a:srgbClr val="97ED97"/>
        </a:folHlink>
      </a:clrScheme>
      <a:clrMap bg1="lt1" tx1="dk1" bg2="lt2" tx2="dk2" accent1="accent1" accent2="accent2" accent3="accent3" accent4="accent4" accent5="accent5" accent6="accent6" hlink="hlink" folHlink="folHlink"/>
    </a:extraClrScheme>
    <a:extraClrScheme>
      <a:clrScheme name="Office 主题 21">
        <a:dk1>
          <a:srgbClr val="000000"/>
        </a:dk1>
        <a:lt1>
          <a:srgbClr val="FFFFFF"/>
        </a:lt1>
        <a:dk2>
          <a:srgbClr val="000000"/>
        </a:dk2>
        <a:lt2>
          <a:srgbClr val="B2B2B2"/>
        </a:lt2>
        <a:accent1>
          <a:srgbClr val="F2EF3D"/>
        </a:accent1>
        <a:accent2>
          <a:srgbClr val="F2DA3D"/>
        </a:accent2>
        <a:accent3>
          <a:srgbClr val="FFFFFF"/>
        </a:accent3>
        <a:accent4>
          <a:srgbClr val="000000"/>
        </a:accent4>
        <a:accent5>
          <a:srgbClr val="F7F6AF"/>
        </a:accent5>
        <a:accent6>
          <a:srgbClr val="DBC536"/>
        </a:accent6>
        <a:hlink>
          <a:srgbClr val="EDF252"/>
        </a:hlink>
        <a:folHlink>
          <a:srgbClr val="FFEB80"/>
        </a:folHlink>
      </a:clrScheme>
      <a:clrMap bg1="lt1" tx1="dk1" bg2="lt2" tx2="dk2" accent1="accent1" accent2="accent2" accent3="accent3" accent4="accent4" accent5="accent5" accent6="accent6" hlink="hlink" folHlink="folHlink"/>
    </a:extraClrScheme>
    <a:extraClrScheme>
      <a:clrScheme name="Office 主题 22">
        <a:dk1>
          <a:srgbClr val="000000"/>
        </a:dk1>
        <a:lt1>
          <a:srgbClr val="FFFFFF"/>
        </a:lt1>
        <a:dk2>
          <a:srgbClr val="000000"/>
        </a:dk2>
        <a:lt2>
          <a:srgbClr val="B2B2B2"/>
        </a:lt2>
        <a:accent1>
          <a:srgbClr val="FFD640"/>
        </a:accent1>
        <a:accent2>
          <a:srgbClr val="D1FA4B"/>
        </a:accent2>
        <a:accent3>
          <a:srgbClr val="FFFFFF"/>
        </a:accent3>
        <a:accent4>
          <a:srgbClr val="000000"/>
        </a:accent4>
        <a:accent5>
          <a:srgbClr val="FFE8AF"/>
        </a:accent5>
        <a:accent6>
          <a:srgbClr val="BDE343"/>
        </a:accent6>
        <a:hlink>
          <a:srgbClr val="FFFD99"/>
        </a:hlink>
        <a:folHlink>
          <a:srgbClr val="DBFFD9"/>
        </a:folHlink>
      </a:clrScheme>
      <a:clrMap bg1="lt1" tx1="dk1" bg2="lt2" tx2="dk2" accent1="accent1" accent2="accent2" accent3="accent3" accent4="accent4" accent5="accent5" accent6="accent6" hlink="hlink" folHlink="folHlink"/>
    </a:extraClrScheme>
    <a:extraClrScheme>
      <a:clrScheme name="Office 主题 23">
        <a:dk1>
          <a:srgbClr val="000000"/>
        </a:dk1>
        <a:lt1>
          <a:srgbClr val="FFFFFF"/>
        </a:lt1>
        <a:dk2>
          <a:srgbClr val="000000"/>
        </a:dk2>
        <a:lt2>
          <a:srgbClr val="B2B2B2"/>
        </a:lt2>
        <a:accent1>
          <a:srgbClr val="FFCCEC"/>
        </a:accent1>
        <a:accent2>
          <a:srgbClr val="F2EF16"/>
        </a:accent2>
        <a:accent3>
          <a:srgbClr val="FFFFFF"/>
        </a:accent3>
        <a:accent4>
          <a:srgbClr val="000000"/>
        </a:accent4>
        <a:accent5>
          <a:srgbClr val="FFE2F4"/>
        </a:accent5>
        <a:accent6>
          <a:srgbClr val="DBD913"/>
        </a:accent6>
        <a:hlink>
          <a:srgbClr val="FFDDD1"/>
        </a:hlink>
        <a:folHlink>
          <a:srgbClr val="D2CCFF"/>
        </a:folHlink>
      </a:clrScheme>
      <a:clrMap bg1="lt1" tx1="dk1" bg2="lt2" tx2="dk2" accent1="accent1" accent2="accent2" accent3="accent3" accent4="accent4" accent5="accent5" accent6="accent6" hlink="hlink" folHlink="folHlink"/>
    </a:extraClrScheme>
    <a:extraClrScheme>
      <a:clrScheme name="Office 主题 24">
        <a:dk1>
          <a:srgbClr val="000000"/>
        </a:dk1>
        <a:lt1>
          <a:srgbClr val="FFFFFF"/>
        </a:lt1>
        <a:dk2>
          <a:srgbClr val="000000"/>
        </a:dk2>
        <a:lt2>
          <a:srgbClr val="B2B2B2"/>
        </a:lt2>
        <a:accent1>
          <a:srgbClr val="FFC8A6"/>
        </a:accent1>
        <a:accent2>
          <a:srgbClr val="9AE2ED"/>
        </a:accent2>
        <a:accent3>
          <a:srgbClr val="FFFFFF"/>
        </a:accent3>
        <a:accent4>
          <a:srgbClr val="000000"/>
        </a:accent4>
        <a:accent5>
          <a:srgbClr val="FFE0D0"/>
        </a:accent5>
        <a:accent6>
          <a:srgbClr val="8BCDD7"/>
        </a:accent6>
        <a:hlink>
          <a:srgbClr val="F1D9FF"/>
        </a:hlink>
        <a:folHlink>
          <a:srgbClr val="F2F1AA"/>
        </a:folHlink>
      </a:clrScheme>
      <a:clrMap bg1="lt1" tx1="dk1" bg2="lt2" tx2="dk2" accent1="accent1" accent2="accent2" accent3="accent3" accent4="accent4" accent5="accent5" accent6="accent6" hlink="hlink" folHlink="folHlink"/>
    </a:extraClrScheme>
    <a:extraClrScheme>
      <a:clrScheme name="Office 主题 25">
        <a:dk1>
          <a:srgbClr val="000000"/>
        </a:dk1>
        <a:lt1>
          <a:srgbClr val="FFFFFF"/>
        </a:lt1>
        <a:dk2>
          <a:srgbClr val="000000"/>
        </a:dk2>
        <a:lt2>
          <a:srgbClr val="B2B2B2"/>
        </a:lt2>
        <a:accent1>
          <a:srgbClr val="91E35A"/>
        </a:accent1>
        <a:accent2>
          <a:srgbClr val="C7E052"/>
        </a:accent2>
        <a:accent3>
          <a:srgbClr val="FFFFFF"/>
        </a:accent3>
        <a:accent4>
          <a:srgbClr val="000000"/>
        </a:accent4>
        <a:accent5>
          <a:srgbClr val="C7EFB5"/>
        </a:accent5>
        <a:accent6>
          <a:srgbClr val="B4CB49"/>
        </a:accent6>
        <a:hlink>
          <a:srgbClr val="CFF3B7"/>
        </a:hlink>
        <a:folHlink>
          <a:srgbClr val="E9F5AF"/>
        </a:folHlink>
      </a:clrScheme>
      <a:clrMap bg1="lt1" tx1="dk1" bg2="lt2" tx2="dk2" accent1="accent1" accent2="accent2" accent3="accent3" accent4="accent4" accent5="accent5" accent6="accent6" hlink="hlink" folHlink="folHlink"/>
    </a:extraClrScheme>
    <a:extraClrScheme>
      <a:clrScheme name="Office 主题 26">
        <a:dk1>
          <a:srgbClr val="000000"/>
        </a:dk1>
        <a:lt1>
          <a:srgbClr val="FFFFFF"/>
        </a:lt1>
        <a:dk2>
          <a:srgbClr val="000000"/>
        </a:dk2>
        <a:lt2>
          <a:srgbClr val="B2B2B2"/>
        </a:lt2>
        <a:accent1>
          <a:srgbClr val="C7E052"/>
        </a:accent1>
        <a:accent2>
          <a:srgbClr val="86D5EB"/>
        </a:accent2>
        <a:accent3>
          <a:srgbClr val="FFFFFF"/>
        </a:accent3>
        <a:accent4>
          <a:srgbClr val="000000"/>
        </a:accent4>
        <a:accent5>
          <a:srgbClr val="E0EDB3"/>
        </a:accent5>
        <a:accent6>
          <a:srgbClr val="79C1D5"/>
        </a:accent6>
        <a:hlink>
          <a:srgbClr val="F8EDCD"/>
        </a:hlink>
        <a:folHlink>
          <a:srgbClr val="CFF3B7"/>
        </a:folHlink>
      </a:clrScheme>
      <a:clrMap bg1="lt1" tx1="dk1" bg2="lt2" tx2="dk2" accent1="accent1" accent2="accent2" accent3="accent3" accent4="accent4" accent5="accent5" accent6="accent6" hlink="hlink" folHlink="folHlink"/>
    </a:extraClrScheme>
    <a:extraClrScheme>
      <a:clrScheme name="Office 主题 27">
        <a:dk1>
          <a:srgbClr val="000000"/>
        </a:dk1>
        <a:lt1>
          <a:srgbClr val="FFFFFF"/>
        </a:lt1>
        <a:dk2>
          <a:srgbClr val="000000"/>
        </a:dk2>
        <a:lt2>
          <a:srgbClr val="B2B2B2"/>
        </a:lt2>
        <a:accent1>
          <a:srgbClr val="EFBDA1"/>
        </a:accent1>
        <a:accent2>
          <a:srgbClr val="B8B7F3"/>
        </a:accent2>
        <a:accent3>
          <a:srgbClr val="FFFFFF"/>
        </a:accent3>
        <a:accent4>
          <a:srgbClr val="000000"/>
        </a:accent4>
        <a:accent5>
          <a:srgbClr val="F6DBCD"/>
        </a:accent5>
        <a:accent6>
          <a:srgbClr val="A6A6DC"/>
        </a:accent6>
        <a:hlink>
          <a:srgbClr val="CFF3B7"/>
        </a:hlink>
        <a:folHlink>
          <a:srgbClr val="F8E5F2"/>
        </a:folHlink>
      </a:clrScheme>
      <a:clrMap bg1="lt1" tx1="dk1" bg2="lt2" tx2="dk2" accent1="accent1" accent2="accent2" accent3="accent3" accent4="accent4" accent5="accent5" accent6="accent6" hlink="hlink" folHlink="folHlink"/>
    </a:extraClrScheme>
    <a:extraClrScheme>
      <a:clrScheme name="Office 主题 28">
        <a:dk1>
          <a:srgbClr val="000000"/>
        </a:dk1>
        <a:lt1>
          <a:srgbClr val="FFFFFF"/>
        </a:lt1>
        <a:dk2>
          <a:srgbClr val="000000"/>
        </a:dk2>
        <a:lt2>
          <a:srgbClr val="B2B2B2"/>
        </a:lt2>
        <a:accent1>
          <a:srgbClr val="F7D4D8"/>
        </a:accent1>
        <a:accent2>
          <a:srgbClr val="EBD68B"/>
        </a:accent2>
        <a:accent3>
          <a:srgbClr val="FFFFFF"/>
        </a:accent3>
        <a:accent4>
          <a:srgbClr val="000000"/>
        </a:accent4>
        <a:accent5>
          <a:srgbClr val="FAE6E9"/>
        </a:accent5>
        <a:accent6>
          <a:srgbClr val="D5C27D"/>
        </a:accent6>
        <a:hlink>
          <a:srgbClr val="DFF8CD"/>
        </a:hlink>
        <a:folHlink>
          <a:srgbClr val="DDDDF9"/>
        </a:folHlink>
      </a:clrScheme>
      <a:clrMap bg1="lt1" tx1="dk1" bg2="lt2" tx2="dk2" accent1="accent1" accent2="accent2" accent3="accent3" accent4="accent4" accent5="accent5" accent6="accent6" hlink="hlink" folHlink="folHlink"/>
    </a:extraClrScheme>
    <a:extraClrScheme>
      <a:clrScheme name="Office 主题 29">
        <a:dk1>
          <a:srgbClr val="000000"/>
        </a:dk1>
        <a:lt1>
          <a:srgbClr val="FFFFFF"/>
        </a:lt1>
        <a:dk2>
          <a:srgbClr val="000000"/>
        </a:dk2>
        <a:lt2>
          <a:srgbClr val="B2B2B2"/>
        </a:lt2>
        <a:accent1>
          <a:srgbClr val="9EB5CC"/>
        </a:accent1>
        <a:accent2>
          <a:srgbClr val="8FBAE5"/>
        </a:accent2>
        <a:accent3>
          <a:srgbClr val="FFFFFF"/>
        </a:accent3>
        <a:accent4>
          <a:srgbClr val="000000"/>
        </a:accent4>
        <a:accent5>
          <a:srgbClr val="CCD7E2"/>
        </a:accent5>
        <a:accent6>
          <a:srgbClr val="81A8CF"/>
        </a:accent6>
        <a:hlink>
          <a:srgbClr val="E7EFF7"/>
        </a:hlink>
        <a:folHlink>
          <a:srgbClr val="D4DBE7"/>
        </a:folHlink>
      </a:clrScheme>
      <a:clrMap bg1="lt1" tx1="dk1" bg2="lt2" tx2="dk2" accent1="accent1" accent2="accent2" accent3="accent3" accent4="accent4" accent5="accent5" accent6="accent6" hlink="hlink" folHlink="folHlink"/>
    </a:extraClrScheme>
    <a:extraClrScheme>
      <a:clrScheme name="Office 主题 30">
        <a:dk1>
          <a:srgbClr val="000000"/>
        </a:dk1>
        <a:lt1>
          <a:srgbClr val="FFFFFF"/>
        </a:lt1>
        <a:dk2>
          <a:srgbClr val="000000"/>
        </a:dk2>
        <a:lt2>
          <a:srgbClr val="B2B2B2"/>
        </a:lt2>
        <a:accent1>
          <a:srgbClr val="8BB6DF"/>
        </a:accent1>
        <a:accent2>
          <a:srgbClr val="C6BEE7"/>
        </a:accent2>
        <a:accent3>
          <a:srgbClr val="FFFFFF"/>
        </a:accent3>
        <a:accent4>
          <a:srgbClr val="000000"/>
        </a:accent4>
        <a:accent5>
          <a:srgbClr val="C4D7EC"/>
        </a:accent5>
        <a:accent6>
          <a:srgbClr val="B3ACD1"/>
        </a:accent6>
        <a:hlink>
          <a:srgbClr val="DBE9F0"/>
        </a:hlink>
        <a:folHlink>
          <a:srgbClr val="E2DEF2"/>
        </a:folHlink>
      </a:clrScheme>
      <a:clrMap bg1="lt1" tx1="dk1" bg2="lt2" tx2="dk2" accent1="accent1" accent2="accent2" accent3="accent3" accent4="accent4" accent5="accent5" accent6="accent6" hlink="hlink" folHlink="folHlink"/>
    </a:extraClrScheme>
    <a:extraClrScheme>
      <a:clrScheme name="Office 主题 31">
        <a:dk1>
          <a:srgbClr val="000000"/>
        </a:dk1>
        <a:lt1>
          <a:srgbClr val="FFFFFF"/>
        </a:lt1>
        <a:dk2>
          <a:srgbClr val="000000"/>
        </a:dk2>
        <a:lt2>
          <a:srgbClr val="B2B2B2"/>
        </a:lt2>
        <a:accent1>
          <a:srgbClr val="B1D2E7"/>
        </a:accent1>
        <a:accent2>
          <a:srgbClr val="E7C4B2"/>
        </a:accent2>
        <a:accent3>
          <a:srgbClr val="FFFFFF"/>
        </a:accent3>
        <a:accent4>
          <a:srgbClr val="000000"/>
        </a:accent4>
        <a:accent5>
          <a:srgbClr val="D5E5F1"/>
        </a:accent5>
        <a:accent6>
          <a:srgbClr val="D1B1A1"/>
        </a:accent6>
        <a:hlink>
          <a:srgbClr val="F1EDDA"/>
        </a:hlink>
        <a:folHlink>
          <a:srgbClr val="DAE6F1"/>
        </a:folHlink>
      </a:clrScheme>
      <a:clrMap bg1="lt1" tx1="dk1" bg2="lt2" tx2="dk2" accent1="accent1" accent2="accent2" accent3="accent3" accent4="accent4" accent5="accent5" accent6="accent6" hlink="hlink" folHlink="folHlink"/>
    </a:extraClrScheme>
    <a:extraClrScheme>
      <a:clrScheme name="Office 主题 32">
        <a:dk1>
          <a:srgbClr val="000000"/>
        </a:dk1>
        <a:lt1>
          <a:srgbClr val="FFFFFF"/>
        </a:lt1>
        <a:dk2>
          <a:srgbClr val="000000"/>
        </a:dk2>
        <a:lt2>
          <a:srgbClr val="B2B2B2"/>
        </a:lt2>
        <a:accent1>
          <a:srgbClr val="CED88D"/>
        </a:accent1>
        <a:accent2>
          <a:srgbClr val="D7BB8F"/>
        </a:accent2>
        <a:accent3>
          <a:srgbClr val="FFFFFF"/>
        </a:accent3>
        <a:accent4>
          <a:srgbClr val="000000"/>
        </a:accent4>
        <a:accent5>
          <a:srgbClr val="E3E9C5"/>
        </a:accent5>
        <a:accent6>
          <a:srgbClr val="C3A981"/>
        </a:accent6>
        <a:hlink>
          <a:srgbClr val="EFDCEF"/>
        </a:hlink>
        <a:folHlink>
          <a:srgbClr val="DBE6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FFFFFF"/>
        </a:lt2>
        <a:accent1>
          <a:srgbClr val="65CDF0"/>
        </a:accent1>
        <a:accent2>
          <a:srgbClr val="FF9999"/>
        </a:accent2>
        <a:accent3>
          <a:srgbClr val="AAAAAA"/>
        </a:accent3>
        <a:accent4>
          <a:srgbClr val="DADADA"/>
        </a:accent4>
        <a:accent5>
          <a:srgbClr val="B8E3F6"/>
        </a:accent5>
        <a:accent6>
          <a:srgbClr val="E78A8A"/>
        </a:accent6>
        <a:hlink>
          <a:srgbClr val="D6F37D"/>
        </a:hlink>
        <a:folHlink>
          <a:srgbClr val="B8D5FF"/>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FFFFFF"/>
        </a:lt2>
        <a:accent1>
          <a:srgbClr val="FFA3A3"/>
        </a:accent1>
        <a:accent2>
          <a:srgbClr val="FFD943"/>
        </a:accent2>
        <a:accent3>
          <a:srgbClr val="AAAAAA"/>
        </a:accent3>
        <a:accent4>
          <a:srgbClr val="DADADA"/>
        </a:accent4>
        <a:accent5>
          <a:srgbClr val="FFCECE"/>
        </a:accent5>
        <a:accent6>
          <a:srgbClr val="E7C43C"/>
        </a:accent6>
        <a:hlink>
          <a:srgbClr val="D2C9FF"/>
        </a:hlink>
        <a:folHlink>
          <a:srgbClr val="97ED97"/>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FFFFFF"/>
        </a:lt2>
        <a:accent1>
          <a:srgbClr val="F2EF3D"/>
        </a:accent1>
        <a:accent2>
          <a:srgbClr val="F2DA3D"/>
        </a:accent2>
        <a:accent3>
          <a:srgbClr val="AAAAAA"/>
        </a:accent3>
        <a:accent4>
          <a:srgbClr val="DADADA"/>
        </a:accent4>
        <a:accent5>
          <a:srgbClr val="F7F6AF"/>
        </a:accent5>
        <a:accent6>
          <a:srgbClr val="DBC536"/>
        </a:accent6>
        <a:hlink>
          <a:srgbClr val="EDF252"/>
        </a:hlink>
        <a:folHlink>
          <a:srgbClr val="FFEB80"/>
        </a:folHlink>
      </a:clrScheme>
      <a:clrMap bg1="dk2" tx1="lt1" bg2="dk1" tx2="lt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FFFFFF"/>
        </a:lt2>
        <a:accent1>
          <a:srgbClr val="FFD640"/>
        </a:accent1>
        <a:accent2>
          <a:srgbClr val="D1FA4B"/>
        </a:accent2>
        <a:accent3>
          <a:srgbClr val="AAAAAA"/>
        </a:accent3>
        <a:accent4>
          <a:srgbClr val="DADADA"/>
        </a:accent4>
        <a:accent5>
          <a:srgbClr val="FFE8AF"/>
        </a:accent5>
        <a:accent6>
          <a:srgbClr val="BDE343"/>
        </a:accent6>
        <a:hlink>
          <a:srgbClr val="FFFD99"/>
        </a:hlink>
        <a:folHlink>
          <a:srgbClr val="DBFFD9"/>
        </a:folHlink>
      </a:clrScheme>
      <a:clrMap bg1="dk2" tx1="lt1" bg2="dk1" tx2="lt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FFFFFF"/>
        </a:lt2>
        <a:accent1>
          <a:srgbClr val="FFCCEC"/>
        </a:accent1>
        <a:accent2>
          <a:srgbClr val="F2EF16"/>
        </a:accent2>
        <a:accent3>
          <a:srgbClr val="AAAAAA"/>
        </a:accent3>
        <a:accent4>
          <a:srgbClr val="DADADA"/>
        </a:accent4>
        <a:accent5>
          <a:srgbClr val="FFE2F4"/>
        </a:accent5>
        <a:accent6>
          <a:srgbClr val="DBD913"/>
        </a:accent6>
        <a:hlink>
          <a:srgbClr val="FFDDD1"/>
        </a:hlink>
        <a:folHlink>
          <a:srgbClr val="D2CCFF"/>
        </a:folHlink>
      </a:clrScheme>
      <a:clrMap bg1="dk2" tx1="lt1" bg2="dk1" tx2="lt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FFFFFF"/>
        </a:lt2>
        <a:accent1>
          <a:srgbClr val="FFC8A6"/>
        </a:accent1>
        <a:accent2>
          <a:srgbClr val="9AE2ED"/>
        </a:accent2>
        <a:accent3>
          <a:srgbClr val="AAAAAA"/>
        </a:accent3>
        <a:accent4>
          <a:srgbClr val="DADADA"/>
        </a:accent4>
        <a:accent5>
          <a:srgbClr val="FFE0D0"/>
        </a:accent5>
        <a:accent6>
          <a:srgbClr val="8BCDD7"/>
        </a:accent6>
        <a:hlink>
          <a:srgbClr val="F1D9FF"/>
        </a:hlink>
        <a:folHlink>
          <a:srgbClr val="F2F1AA"/>
        </a:folHlink>
      </a:clrScheme>
      <a:clrMap bg1="dk2" tx1="lt1" bg2="dk1" tx2="lt2" accent1="accent1" accent2="accent2" accent3="accent3" accent4="accent4" accent5="accent5" accent6="accent6" hlink="hlink" folHlink="folHlink"/>
    </a:extraClrScheme>
    <a:extraClrScheme>
      <a:clrScheme name="1_Default Design 9">
        <a:dk1>
          <a:srgbClr val="000000"/>
        </a:dk1>
        <a:lt1>
          <a:srgbClr val="FFFFFF"/>
        </a:lt1>
        <a:dk2>
          <a:srgbClr val="000000"/>
        </a:dk2>
        <a:lt2>
          <a:srgbClr val="FFFFFF"/>
        </a:lt2>
        <a:accent1>
          <a:srgbClr val="91E35A"/>
        </a:accent1>
        <a:accent2>
          <a:srgbClr val="C7E052"/>
        </a:accent2>
        <a:accent3>
          <a:srgbClr val="AAAAAA"/>
        </a:accent3>
        <a:accent4>
          <a:srgbClr val="DADADA"/>
        </a:accent4>
        <a:accent5>
          <a:srgbClr val="C7EFB5"/>
        </a:accent5>
        <a:accent6>
          <a:srgbClr val="B4CB49"/>
        </a:accent6>
        <a:hlink>
          <a:srgbClr val="CFF3B7"/>
        </a:hlink>
        <a:folHlink>
          <a:srgbClr val="E9F5AF"/>
        </a:folHlink>
      </a:clrScheme>
      <a:clrMap bg1="dk2" tx1="lt1" bg2="dk1" tx2="lt2" accent1="accent1" accent2="accent2" accent3="accent3" accent4="accent4" accent5="accent5" accent6="accent6" hlink="hlink" folHlink="folHlink"/>
    </a:extraClrScheme>
    <a:extraClrScheme>
      <a:clrScheme name="1_Default Design 10">
        <a:dk1>
          <a:srgbClr val="000000"/>
        </a:dk1>
        <a:lt1>
          <a:srgbClr val="FFFFFF"/>
        </a:lt1>
        <a:dk2>
          <a:srgbClr val="000000"/>
        </a:dk2>
        <a:lt2>
          <a:srgbClr val="FFFFFF"/>
        </a:lt2>
        <a:accent1>
          <a:srgbClr val="C7E052"/>
        </a:accent1>
        <a:accent2>
          <a:srgbClr val="86D5EB"/>
        </a:accent2>
        <a:accent3>
          <a:srgbClr val="AAAAAA"/>
        </a:accent3>
        <a:accent4>
          <a:srgbClr val="DADADA"/>
        </a:accent4>
        <a:accent5>
          <a:srgbClr val="E0EDB3"/>
        </a:accent5>
        <a:accent6>
          <a:srgbClr val="79C1D5"/>
        </a:accent6>
        <a:hlink>
          <a:srgbClr val="F8EDCD"/>
        </a:hlink>
        <a:folHlink>
          <a:srgbClr val="CFF3B7"/>
        </a:folHlink>
      </a:clrScheme>
      <a:clrMap bg1="dk2" tx1="lt1" bg2="dk1" tx2="lt2" accent1="accent1" accent2="accent2" accent3="accent3" accent4="accent4" accent5="accent5" accent6="accent6" hlink="hlink" folHlink="folHlink"/>
    </a:extraClrScheme>
    <a:extraClrScheme>
      <a:clrScheme name="1_Default Design 11">
        <a:dk1>
          <a:srgbClr val="000000"/>
        </a:dk1>
        <a:lt1>
          <a:srgbClr val="FFFFFF"/>
        </a:lt1>
        <a:dk2>
          <a:srgbClr val="000000"/>
        </a:dk2>
        <a:lt2>
          <a:srgbClr val="FFFFFF"/>
        </a:lt2>
        <a:accent1>
          <a:srgbClr val="EFBDA1"/>
        </a:accent1>
        <a:accent2>
          <a:srgbClr val="B8B7F3"/>
        </a:accent2>
        <a:accent3>
          <a:srgbClr val="AAAAAA"/>
        </a:accent3>
        <a:accent4>
          <a:srgbClr val="DADADA"/>
        </a:accent4>
        <a:accent5>
          <a:srgbClr val="F6DBCD"/>
        </a:accent5>
        <a:accent6>
          <a:srgbClr val="A6A6DC"/>
        </a:accent6>
        <a:hlink>
          <a:srgbClr val="CFF3B7"/>
        </a:hlink>
        <a:folHlink>
          <a:srgbClr val="F8E5F2"/>
        </a:folHlink>
      </a:clrScheme>
      <a:clrMap bg1="dk2" tx1="lt1" bg2="dk1" tx2="lt2" accent1="accent1" accent2="accent2" accent3="accent3" accent4="accent4" accent5="accent5" accent6="accent6" hlink="hlink" folHlink="folHlink"/>
    </a:extraClrScheme>
    <a:extraClrScheme>
      <a:clrScheme name="1_Default Design 12">
        <a:dk1>
          <a:srgbClr val="000000"/>
        </a:dk1>
        <a:lt1>
          <a:srgbClr val="FFFFFF"/>
        </a:lt1>
        <a:dk2>
          <a:srgbClr val="000000"/>
        </a:dk2>
        <a:lt2>
          <a:srgbClr val="FFFFFF"/>
        </a:lt2>
        <a:accent1>
          <a:srgbClr val="F7D4D8"/>
        </a:accent1>
        <a:accent2>
          <a:srgbClr val="EBD68B"/>
        </a:accent2>
        <a:accent3>
          <a:srgbClr val="AAAAAA"/>
        </a:accent3>
        <a:accent4>
          <a:srgbClr val="DADADA"/>
        </a:accent4>
        <a:accent5>
          <a:srgbClr val="FAE6E9"/>
        </a:accent5>
        <a:accent6>
          <a:srgbClr val="D5C27D"/>
        </a:accent6>
        <a:hlink>
          <a:srgbClr val="DFF8CD"/>
        </a:hlink>
        <a:folHlink>
          <a:srgbClr val="DDDDF9"/>
        </a:folHlink>
      </a:clrScheme>
      <a:clrMap bg1="dk2" tx1="lt1" bg2="dk1" tx2="lt2" accent1="accent1" accent2="accent2" accent3="accent3" accent4="accent4" accent5="accent5" accent6="accent6" hlink="hlink" folHlink="folHlink"/>
    </a:extraClrScheme>
    <a:extraClrScheme>
      <a:clrScheme name="1_Default Design 13">
        <a:dk1>
          <a:srgbClr val="000000"/>
        </a:dk1>
        <a:lt1>
          <a:srgbClr val="FFFFFF"/>
        </a:lt1>
        <a:dk2>
          <a:srgbClr val="000000"/>
        </a:dk2>
        <a:lt2>
          <a:srgbClr val="FFFFFF"/>
        </a:lt2>
        <a:accent1>
          <a:srgbClr val="9EB5CC"/>
        </a:accent1>
        <a:accent2>
          <a:srgbClr val="8FBAE5"/>
        </a:accent2>
        <a:accent3>
          <a:srgbClr val="AAAAAA"/>
        </a:accent3>
        <a:accent4>
          <a:srgbClr val="DADADA"/>
        </a:accent4>
        <a:accent5>
          <a:srgbClr val="CCD7E2"/>
        </a:accent5>
        <a:accent6>
          <a:srgbClr val="81A8CF"/>
        </a:accent6>
        <a:hlink>
          <a:srgbClr val="E7EFF7"/>
        </a:hlink>
        <a:folHlink>
          <a:srgbClr val="D4DBE7"/>
        </a:folHlink>
      </a:clrScheme>
      <a:clrMap bg1="dk2" tx1="lt1" bg2="dk1" tx2="lt2" accent1="accent1" accent2="accent2" accent3="accent3" accent4="accent4" accent5="accent5" accent6="accent6" hlink="hlink" folHlink="folHlink"/>
    </a:extraClrScheme>
    <a:extraClrScheme>
      <a:clrScheme name="1_Default Design 14">
        <a:dk1>
          <a:srgbClr val="000000"/>
        </a:dk1>
        <a:lt1>
          <a:srgbClr val="FFFFFF"/>
        </a:lt1>
        <a:dk2>
          <a:srgbClr val="000000"/>
        </a:dk2>
        <a:lt2>
          <a:srgbClr val="FFFFFF"/>
        </a:lt2>
        <a:accent1>
          <a:srgbClr val="8BB6DF"/>
        </a:accent1>
        <a:accent2>
          <a:srgbClr val="C6BEE7"/>
        </a:accent2>
        <a:accent3>
          <a:srgbClr val="AAAAAA"/>
        </a:accent3>
        <a:accent4>
          <a:srgbClr val="DADADA"/>
        </a:accent4>
        <a:accent5>
          <a:srgbClr val="C4D7EC"/>
        </a:accent5>
        <a:accent6>
          <a:srgbClr val="B3ACD1"/>
        </a:accent6>
        <a:hlink>
          <a:srgbClr val="DBE9F0"/>
        </a:hlink>
        <a:folHlink>
          <a:srgbClr val="E2DEF2"/>
        </a:folHlink>
      </a:clrScheme>
      <a:clrMap bg1="dk2" tx1="lt1" bg2="dk1" tx2="lt2" accent1="accent1" accent2="accent2" accent3="accent3" accent4="accent4" accent5="accent5" accent6="accent6" hlink="hlink" folHlink="folHlink"/>
    </a:extraClrScheme>
    <a:extraClrScheme>
      <a:clrScheme name="1_Default Design 15">
        <a:dk1>
          <a:srgbClr val="000000"/>
        </a:dk1>
        <a:lt1>
          <a:srgbClr val="FFFFFF"/>
        </a:lt1>
        <a:dk2>
          <a:srgbClr val="000000"/>
        </a:dk2>
        <a:lt2>
          <a:srgbClr val="FFFFFF"/>
        </a:lt2>
        <a:accent1>
          <a:srgbClr val="B1D2E7"/>
        </a:accent1>
        <a:accent2>
          <a:srgbClr val="E7C4B2"/>
        </a:accent2>
        <a:accent3>
          <a:srgbClr val="AAAAAA"/>
        </a:accent3>
        <a:accent4>
          <a:srgbClr val="DADADA"/>
        </a:accent4>
        <a:accent5>
          <a:srgbClr val="D5E5F1"/>
        </a:accent5>
        <a:accent6>
          <a:srgbClr val="D1B1A1"/>
        </a:accent6>
        <a:hlink>
          <a:srgbClr val="F1EDDA"/>
        </a:hlink>
        <a:folHlink>
          <a:srgbClr val="DAE6F1"/>
        </a:folHlink>
      </a:clrScheme>
      <a:clrMap bg1="dk2" tx1="lt1" bg2="dk1" tx2="lt2" accent1="accent1" accent2="accent2" accent3="accent3" accent4="accent4" accent5="accent5" accent6="accent6" hlink="hlink" folHlink="folHlink"/>
    </a:extraClrScheme>
    <a:extraClrScheme>
      <a:clrScheme name="1_Default Design 16">
        <a:dk1>
          <a:srgbClr val="000000"/>
        </a:dk1>
        <a:lt1>
          <a:srgbClr val="FFFFFF"/>
        </a:lt1>
        <a:dk2>
          <a:srgbClr val="000000"/>
        </a:dk2>
        <a:lt2>
          <a:srgbClr val="FFFFFF"/>
        </a:lt2>
        <a:accent1>
          <a:srgbClr val="CED88D"/>
        </a:accent1>
        <a:accent2>
          <a:srgbClr val="D7BB8F"/>
        </a:accent2>
        <a:accent3>
          <a:srgbClr val="AAAAAA"/>
        </a:accent3>
        <a:accent4>
          <a:srgbClr val="DADADA"/>
        </a:accent4>
        <a:accent5>
          <a:srgbClr val="E3E9C5"/>
        </a:accent5>
        <a:accent6>
          <a:srgbClr val="C3A981"/>
        </a:accent6>
        <a:hlink>
          <a:srgbClr val="EFDCEF"/>
        </a:hlink>
        <a:folHlink>
          <a:srgbClr val="DBE6F0"/>
        </a:folHlink>
      </a:clrScheme>
      <a:clrMap bg1="dk2" tx1="lt1" bg2="dk1" tx2="lt2" accent1="accent1" accent2="accent2" accent3="accent3" accent4="accent4" accent5="accent5" accent6="accent6" hlink="hlink" folHlink="folHlink"/>
    </a:extraClrScheme>
    <a:extraClrScheme>
      <a:clrScheme name="1_Default Design 17">
        <a:dk1>
          <a:srgbClr val="000000"/>
        </a:dk1>
        <a:lt1>
          <a:srgbClr val="FFFFFF"/>
        </a:lt1>
        <a:dk2>
          <a:srgbClr val="000000"/>
        </a:dk2>
        <a:lt2>
          <a:srgbClr val="B2B2B2"/>
        </a:lt2>
        <a:accent1>
          <a:srgbClr val="FF6666"/>
        </a:accent1>
        <a:accent2>
          <a:srgbClr val="FF8585"/>
        </a:accent2>
        <a:accent3>
          <a:srgbClr val="FFFFFF"/>
        </a:accent3>
        <a:accent4>
          <a:srgbClr val="000000"/>
        </a:accent4>
        <a:accent5>
          <a:srgbClr val="FFB8B8"/>
        </a:accent5>
        <a:accent6>
          <a:srgbClr val="E77878"/>
        </a:accent6>
        <a:hlink>
          <a:srgbClr val="FFA4A4"/>
        </a:hlink>
        <a:folHlink>
          <a:srgbClr val="FFD1D1"/>
        </a:folHlink>
      </a:clrScheme>
      <a:clrMap bg1="lt1" tx1="dk1" bg2="lt2" tx2="dk2" accent1="accent1" accent2="accent2" accent3="accent3" accent4="accent4" accent5="accent5" accent6="accent6" hlink="hlink" folHlink="folHlink"/>
    </a:extraClrScheme>
    <a:extraClrScheme>
      <a:clrScheme name="1_Default Design 18">
        <a:dk1>
          <a:srgbClr val="000000"/>
        </a:dk1>
        <a:lt1>
          <a:srgbClr val="FFFFFF"/>
        </a:lt1>
        <a:dk2>
          <a:srgbClr val="000000"/>
        </a:dk2>
        <a:lt2>
          <a:srgbClr val="B2B2B2"/>
        </a:lt2>
        <a:accent1>
          <a:srgbClr val="FFA4D9"/>
        </a:accent1>
        <a:accent2>
          <a:srgbClr val="FFA66B"/>
        </a:accent2>
        <a:accent3>
          <a:srgbClr val="FFFFFF"/>
        </a:accent3>
        <a:accent4>
          <a:srgbClr val="000000"/>
        </a:accent4>
        <a:accent5>
          <a:srgbClr val="FFCFE9"/>
        </a:accent5>
        <a:accent6>
          <a:srgbClr val="E79660"/>
        </a:accent6>
        <a:hlink>
          <a:srgbClr val="FFB5B5"/>
        </a:hlink>
        <a:folHlink>
          <a:srgbClr val="FFE685"/>
        </a:folHlink>
      </a:clrScheme>
      <a:clrMap bg1="lt1" tx1="dk1" bg2="lt2" tx2="dk2" accent1="accent1" accent2="accent2" accent3="accent3" accent4="accent4" accent5="accent5" accent6="accent6" hlink="hlink" folHlink="folHlink"/>
    </a:extraClrScheme>
    <a:extraClrScheme>
      <a:clrScheme name="1_Default Design 19">
        <a:dk1>
          <a:srgbClr val="000000"/>
        </a:dk1>
        <a:lt1>
          <a:srgbClr val="FFFFFF"/>
        </a:lt1>
        <a:dk2>
          <a:srgbClr val="000000"/>
        </a:dk2>
        <a:lt2>
          <a:srgbClr val="B2B2B2"/>
        </a:lt2>
        <a:accent1>
          <a:srgbClr val="65CDF0"/>
        </a:accent1>
        <a:accent2>
          <a:srgbClr val="FF9999"/>
        </a:accent2>
        <a:accent3>
          <a:srgbClr val="FFFFFF"/>
        </a:accent3>
        <a:accent4>
          <a:srgbClr val="000000"/>
        </a:accent4>
        <a:accent5>
          <a:srgbClr val="B8E3F6"/>
        </a:accent5>
        <a:accent6>
          <a:srgbClr val="E78A8A"/>
        </a:accent6>
        <a:hlink>
          <a:srgbClr val="D6F37D"/>
        </a:hlink>
        <a:folHlink>
          <a:srgbClr val="B8D5FF"/>
        </a:folHlink>
      </a:clrScheme>
      <a:clrMap bg1="lt1" tx1="dk1" bg2="lt2" tx2="dk2" accent1="accent1" accent2="accent2" accent3="accent3" accent4="accent4" accent5="accent5" accent6="accent6" hlink="hlink" folHlink="folHlink"/>
    </a:extraClrScheme>
    <a:extraClrScheme>
      <a:clrScheme name="1_Default Design 20">
        <a:dk1>
          <a:srgbClr val="000000"/>
        </a:dk1>
        <a:lt1>
          <a:srgbClr val="FFFFFF"/>
        </a:lt1>
        <a:dk2>
          <a:srgbClr val="000000"/>
        </a:dk2>
        <a:lt2>
          <a:srgbClr val="B2B2B2"/>
        </a:lt2>
        <a:accent1>
          <a:srgbClr val="FFA3A3"/>
        </a:accent1>
        <a:accent2>
          <a:srgbClr val="FFD943"/>
        </a:accent2>
        <a:accent3>
          <a:srgbClr val="FFFFFF"/>
        </a:accent3>
        <a:accent4>
          <a:srgbClr val="000000"/>
        </a:accent4>
        <a:accent5>
          <a:srgbClr val="FFCECE"/>
        </a:accent5>
        <a:accent6>
          <a:srgbClr val="E7C43C"/>
        </a:accent6>
        <a:hlink>
          <a:srgbClr val="D2C9FF"/>
        </a:hlink>
        <a:folHlink>
          <a:srgbClr val="97ED97"/>
        </a:folHlink>
      </a:clrScheme>
      <a:clrMap bg1="lt1" tx1="dk1" bg2="lt2" tx2="dk2" accent1="accent1" accent2="accent2" accent3="accent3" accent4="accent4" accent5="accent5" accent6="accent6" hlink="hlink" folHlink="folHlink"/>
    </a:extraClrScheme>
    <a:extraClrScheme>
      <a:clrScheme name="1_Default Design 21">
        <a:dk1>
          <a:srgbClr val="000000"/>
        </a:dk1>
        <a:lt1>
          <a:srgbClr val="FFFFFF"/>
        </a:lt1>
        <a:dk2>
          <a:srgbClr val="000000"/>
        </a:dk2>
        <a:lt2>
          <a:srgbClr val="B2B2B2"/>
        </a:lt2>
        <a:accent1>
          <a:srgbClr val="F2EF3D"/>
        </a:accent1>
        <a:accent2>
          <a:srgbClr val="F2DA3D"/>
        </a:accent2>
        <a:accent3>
          <a:srgbClr val="FFFFFF"/>
        </a:accent3>
        <a:accent4>
          <a:srgbClr val="000000"/>
        </a:accent4>
        <a:accent5>
          <a:srgbClr val="F7F6AF"/>
        </a:accent5>
        <a:accent6>
          <a:srgbClr val="DBC536"/>
        </a:accent6>
        <a:hlink>
          <a:srgbClr val="EDF252"/>
        </a:hlink>
        <a:folHlink>
          <a:srgbClr val="FFEB80"/>
        </a:folHlink>
      </a:clrScheme>
      <a:clrMap bg1="lt1" tx1="dk1" bg2="lt2" tx2="dk2" accent1="accent1" accent2="accent2" accent3="accent3" accent4="accent4" accent5="accent5" accent6="accent6" hlink="hlink" folHlink="folHlink"/>
    </a:extraClrScheme>
    <a:extraClrScheme>
      <a:clrScheme name="1_Default Design 22">
        <a:dk1>
          <a:srgbClr val="000000"/>
        </a:dk1>
        <a:lt1>
          <a:srgbClr val="FFFFFF"/>
        </a:lt1>
        <a:dk2>
          <a:srgbClr val="000000"/>
        </a:dk2>
        <a:lt2>
          <a:srgbClr val="B2B2B2"/>
        </a:lt2>
        <a:accent1>
          <a:srgbClr val="FFD640"/>
        </a:accent1>
        <a:accent2>
          <a:srgbClr val="D1FA4B"/>
        </a:accent2>
        <a:accent3>
          <a:srgbClr val="FFFFFF"/>
        </a:accent3>
        <a:accent4>
          <a:srgbClr val="000000"/>
        </a:accent4>
        <a:accent5>
          <a:srgbClr val="FFE8AF"/>
        </a:accent5>
        <a:accent6>
          <a:srgbClr val="BDE343"/>
        </a:accent6>
        <a:hlink>
          <a:srgbClr val="FFFD99"/>
        </a:hlink>
        <a:folHlink>
          <a:srgbClr val="DBFFD9"/>
        </a:folHlink>
      </a:clrScheme>
      <a:clrMap bg1="lt1" tx1="dk1" bg2="lt2" tx2="dk2" accent1="accent1" accent2="accent2" accent3="accent3" accent4="accent4" accent5="accent5" accent6="accent6" hlink="hlink" folHlink="folHlink"/>
    </a:extraClrScheme>
    <a:extraClrScheme>
      <a:clrScheme name="1_Default Design 23">
        <a:dk1>
          <a:srgbClr val="000000"/>
        </a:dk1>
        <a:lt1>
          <a:srgbClr val="FFFFFF"/>
        </a:lt1>
        <a:dk2>
          <a:srgbClr val="000000"/>
        </a:dk2>
        <a:lt2>
          <a:srgbClr val="B2B2B2"/>
        </a:lt2>
        <a:accent1>
          <a:srgbClr val="FFCCEC"/>
        </a:accent1>
        <a:accent2>
          <a:srgbClr val="F2EF16"/>
        </a:accent2>
        <a:accent3>
          <a:srgbClr val="FFFFFF"/>
        </a:accent3>
        <a:accent4>
          <a:srgbClr val="000000"/>
        </a:accent4>
        <a:accent5>
          <a:srgbClr val="FFE2F4"/>
        </a:accent5>
        <a:accent6>
          <a:srgbClr val="DBD913"/>
        </a:accent6>
        <a:hlink>
          <a:srgbClr val="FFDDD1"/>
        </a:hlink>
        <a:folHlink>
          <a:srgbClr val="D2CCFF"/>
        </a:folHlink>
      </a:clrScheme>
      <a:clrMap bg1="lt1" tx1="dk1" bg2="lt2" tx2="dk2" accent1="accent1" accent2="accent2" accent3="accent3" accent4="accent4" accent5="accent5" accent6="accent6" hlink="hlink" folHlink="folHlink"/>
    </a:extraClrScheme>
    <a:extraClrScheme>
      <a:clrScheme name="1_Default Design 24">
        <a:dk1>
          <a:srgbClr val="000000"/>
        </a:dk1>
        <a:lt1>
          <a:srgbClr val="FFFFFF"/>
        </a:lt1>
        <a:dk2>
          <a:srgbClr val="000000"/>
        </a:dk2>
        <a:lt2>
          <a:srgbClr val="B2B2B2"/>
        </a:lt2>
        <a:accent1>
          <a:srgbClr val="FFC8A6"/>
        </a:accent1>
        <a:accent2>
          <a:srgbClr val="9AE2ED"/>
        </a:accent2>
        <a:accent3>
          <a:srgbClr val="FFFFFF"/>
        </a:accent3>
        <a:accent4>
          <a:srgbClr val="000000"/>
        </a:accent4>
        <a:accent5>
          <a:srgbClr val="FFE0D0"/>
        </a:accent5>
        <a:accent6>
          <a:srgbClr val="8BCDD7"/>
        </a:accent6>
        <a:hlink>
          <a:srgbClr val="F1D9FF"/>
        </a:hlink>
        <a:folHlink>
          <a:srgbClr val="F2F1AA"/>
        </a:folHlink>
      </a:clrScheme>
      <a:clrMap bg1="lt1" tx1="dk1" bg2="lt2" tx2="dk2" accent1="accent1" accent2="accent2" accent3="accent3" accent4="accent4" accent5="accent5" accent6="accent6" hlink="hlink" folHlink="folHlink"/>
    </a:extraClrScheme>
    <a:extraClrScheme>
      <a:clrScheme name="1_Default Design 25">
        <a:dk1>
          <a:srgbClr val="000000"/>
        </a:dk1>
        <a:lt1>
          <a:srgbClr val="FFFFFF"/>
        </a:lt1>
        <a:dk2>
          <a:srgbClr val="000000"/>
        </a:dk2>
        <a:lt2>
          <a:srgbClr val="B2B2B2"/>
        </a:lt2>
        <a:accent1>
          <a:srgbClr val="91E35A"/>
        </a:accent1>
        <a:accent2>
          <a:srgbClr val="C7E052"/>
        </a:accent2>
        <a:accent3>
          <a:srgbClr val="FFFFFF"/>
        </a:accent3>
        <a:accent4>
          <a:srgbClr val="000000"/>
        </a:accent4>
        <a:accent5>
          <a:srgbClr val="C7EFB5"/>
        </a:accent5>
        <a:accent6>
          <a:srgbClr val="B4CB49"/>
        </a:accent6>
        <a:hlink>
          <a:srgbClr val="CFF3B7"/>
        </a:hlink>
        <a:folHlink>
          <a:srgbClr val="E9F5AF"/>
        </a:folHlink>
      </a:clrScheme>
      <a:clrMap bg1="lt1" tx1="dk1" bg2="lt2" tx2="dk2" accent1="accent1" accent2="accent2" accent3="accent3" accent4="accent4" accent5="accent5" accent6="accent6" hlink="hlink" folHlink="folHlink"/>
    </a:extraClrScheme>
    <a:extraClrScheme>
      <a:clrScheme name="1_Default Design 26">
        <a:dk1>
          <a:srgbClr val="000000"/>
        </a:dk1>
        <a:lt1>
          <a:srgbClr val="FFFFFF"/>
        </a:lt1>
        <a:dk2>
          <a:srgbClr val="000000"/>
        </a:dk2>
        <a:lt2>
          <a:srgbClr val="B2B2B2"/>
        </a:lt2>
        <a:accent1>
          <a:srgbClr val="C7E052"/>
        </a:accent1>
        <a:accent2>
          <a:srgbClr val="86D5EB"/>
        </a:accent2>
        <a:accent3>
          <a:srgbClr val="FFFFFF"/>
        </a:accent3>
        <a:accent4>
          <a:srgbClr val="000000"/>
        </a:accent4>
        <a:accent5>
          <a:srgbClr val="E0EDB3"/>
        </a:accent5>
        <a:accent6>
          <a:srgbClr val="79C1D5"/>
        </a:accent6>
        <a:hlink>
          <a:srgbClr val="F8EDCD"/>
        </a:hlink>
        <a:folHlink>
          <a:srgbClr val="CFF3B7"/>
        </a:folHlink>
      </a:clrScheme>
      <a:clrMap bg1="lt1" tx1="dk1" bg2="lt2" tx2="dk2" accent1="accent1" accent2="accent2" accent3="accent3" accent4="accent4" accent5="accent5" accent6="accent6" hlink="hlink" folHlink="folHlink"/>
    </a:extraClrScheme>
    <a:extraClrScheme>
      <a:clrScheme name="1_Default Design 27">
        <a:dk1>
          <a:srgbClr val="000000"/>
        </a:dk1>
        <a:lt1>
          <a:srgbClr val="FFFFFF"/>
        </a:lt1>
        <a:dk2>
          <a:srgbClr val="000000"/>
        </a:dk2>
        <a:lt2>
          <a:srgbClr val="B2B2B2"/>
        </a:lt2>
        <a:accent1>
          <a:srgbClr val="EFBDA1"/>
        </a:accent1>
        <a:accent2>
          <a:srgbClr val="B8B7F3"/>
        </a:accent2>
        <a:accent3>
          <a:srgbClr val="FFFFFF"/>
        </a:accent3>
        <a:accent4>
          <a:srgbClr val="000000"/>
        </a:accent4>
        <a:accent5>
          <a:srgbClr val="F6DBCD"/>
        </a:accent5>
        <a:accent6>
          <a:srgbClr val="A6A6DC"/>
        </a:accent6>
        <a:hlink>
          <a:srgbClr val="CFF3B7"/>
        </a:hlink>
        <a:folHlink>
          <a:srgbClr val="F8E5F2"/>
        </a:folHlink>
      </a:clrScheme>
      <a:clrMap bg1="lt1" tx1="dk1" bg2="lt2" tx2="dk2" accent1="accent1" accent2="accent2" accent3="accent3" accent4="accent4" accent5="accent5" accent6="accent6" hlink="hlink" folHlink="folHlink"/>
    </a:extraClrScheme>
    <a:extraClrScheme>
      <a:clrScheme name="1_Default Design 28">
        <a:dk1>
          <a:srgbClr val="000000"/>
        </a:dk1>
        <a:lt1>
          <a:srgbClr val="FFFFFF"/>
        </a:lt1>
        <a:dk2>
          <a:srgbClr val="000000"/>
        </a:dk2>
        <a:lt2>
          <a:srgbClr val="B2B2B2"/>
        </a:lt2>
        <a:accent1>
          <a:srgbClr val="F7D4D8"/>
        </a:accent1>
        <a:accent2>
          <a:srgbClr val="EBD68B"/>
        </a:accent2>
        <a:accent3>
          <a:srgbClr val="FFFFFF"/>
        </a:accent3>
        <a:accent4>
          <a:srgbClr val="000000"/>
        </a:accent4>
        <a:accent5>
          <a:srgbClr val="FAE6E9"/>
        </a:accent5>
        <a:accent6>
          <a:srgbClr val="D5C27D"/>
        </a:accent6>
        <a:hlink>
          <a:srgbClr val="DFF8CD"/>
        </a:hlink>
        <a:folHlink>
          <a:srgbClr val="DDDDF9"/>
        </a:folHlink>
      </a:clrScheme>
      <a:clrMap bg1="lt1" tx1="dk1" bg2="lt2" tx2="dk2" accent1="accent1" accent2="accent2" accent3="accent3" accent4="accent4" accent5="accent5" accent6="accent6" hlink="hlink" folHlink="folHlink"/>
    </a:extraClrScheme>
    <a:extraClrScheme>
      <a:clrScheme name="1_Default Design 29">
        <a:dk1>
          <a:srgbClr val="000000"/>
        </a:dk1>
        <a:lt1>
          <a:srgbClr val="FFFFFF"/>
        </a:lt1>
        <a:dk2>
          <a:srgbClr val="000000"/>
        </a:dk2>
        <a:lt2>
          <a:srgbClr val="B2B2B2"/>
        </a:lt2>
        <a:accent1>
          <a:srgbClr val="9EB5CC"/>
        </a:accent1>
        <a:accent2>
          <a:srgbClr val="8FBAE5"/>
        </a:accent2>
        <a:accent3>
          <a:srgbClr val="FFFFFF"/>
        </a:accent3>
        <a:accent4>
          <a:srgbClr val="000000"/>
        </a:accent4>
        <a:accent5>
          <a:srgbClr val="CCD7E2"/>
        </a:accent5>
        <a:accent6>
          <a:srgbClr val="81A8CF"/>
        </a:accent6>
        <a:hlink>
          <a:srgbClr val="E7EFF7"/>
        </a:hlink>
        <a:folHlink>
          <a:srgbClr val="D4DBE7"/>
        </a:folHlink>
      </a:clrScheme>
      <a:clrMap bg1="lt1" tx1="dk1" bg2="lt2" tx2="dk2" accent1="accent1" accent2="accent2" accent3="accent3" accent4="accent4" accent5="accent5" accent6="accent6" hlink="hlink" folHlink="folHlink"/>
    </a:extraClrScheme>
    <a:extraClrScheme>
      <a:clrScheme name="1_Default Design 30">
        <a:dk1>
          <a:srgbClr val="000000"/>
        </a:dk1>
        <a:lt1>
          <a:srgbClr val="FFFFFF"/>
        </a:lt1>
        <a:dk2>
          <a:srgbClr val="000000"/>
        </a:dk2>
        <a:lt2>
          <a:srgbClr val="B2B2B2"/>
        </a:lt2>
        <a:accent1>
          <a:srgbClr val="8BB6DF"/>
        </a:accent1>
        <a:accent2>
          <a:srgbClr val="C6BEE7"/>
        </a:accent2>
        <a:accent3>
          <a:srgbClr val="FFFFFF"/>
        </a:accent3>
        <a:accent4>
          <a:srgbClr val="000000"/>
        </a:accent4>
        <a:accent5>
          <a:srgbClr val="C4D7EC"/>
        </a:accent5>
        <a:accent6>
          <a:srgbClr val="B3ACD1"/>
        </a:accent6>
        <a:hlink>
          <a:srgbClr val="DBE9F0"/>
        </a:hlink>
        <a:folHlink>
          <a:srgbClr val="E2DEF2"/>
        </a:folHlink>
      </a:clrScheme>
      <a:clrMap bg1="lt1" tx1="dk1" bg2="lt2" tx2="dk2" accent1="accent1" accent2="accent2" accent3="accent3" accent4="accent4" accent5="accent5" accent6="accent6" hlink="hlink" folHlink="folHlink"/>
    </a:extraClrScheme>
    <a:extraClrScheme>
      <a:clrScheme name="1_Default Design 31">
        <a:dk1>
          <a:srgbClr val="000000"/>
        </a:dk1>
        <a:lt1>
          <a:srgbClr val="FFFFFF"/>
        </a:lt1>
        <a:dk2>
          <a:srgbClr val="000000"/>
        </a:dk2>
        <a:lt2>
          <a:srgbClr val="B2B2B2"/>
        </a:lt2>
        <a:accent1>
          <a:srgbClr val="B1D2E7"/>
        </a:accent1>
        <a:accent2>
          <a:srgbClr val="E7C4B2"/>
        </a:accent2>
        <a:accent3>
          <a:srgbClr val="FFFFFF"/>
        </a:accent3>
        <a:accent4>
          <a:srgbClr val="000000"/>
        </a:accent4>
        <a:accent5>
          <a:srgbClr val="D5E5F1"/>
        </a:accent5>
        <a:accent6>
          <a:srgbClr val="D1B1A1"/>
        </a:accent6>
        <a:hlink>
          <a:srgbClr val="F1EDDA"/>
        </a:hlink>
        <a:folHlink>
          <a:srgbClr val="DAE6F1"/>
        </a:folHlink>
      </a:clrScheme>
      <a:clrMap bg1="lt1" tx1="dk1" bg2="lt2" tx2="dk2" accent1="accent1" accent2="accent2" accent3="accent3" accent4="accent4" accent5="accent5" accent6="accent6" hlink="hlink" folHlink="folHlink"/>
    </a:extraClrScheme>
    <a:extraClrScheme>
      <a:clrScheme name="1_Default Design 32">
        <a:dk1>
          <a:srgbClr val="000000"/>
        </a:dk1>
        <a:lt1>
          <a:srgbClr val="FFFFFF"/>
        </a:lt1>
        <a:dk2>
          <a:srgbClr val="000000"/>
        </a:dk2>
        <a:lt2>
          <a:srgbClr val="B2B2B2"/>
        </a:lt2>
        <a:accent1>
          <a:srgbClr val="CED88D"/>
        </a:accent1>
        <a:accent2>
          <a:srgbClr val="D7BB8F"/>
        </a:accent2>
        <a:accent3>
          <a:srgbClr val="FFFFFF"/>
        </a:accent3>
        <a:accent4>
          <a:srgbClr val="000000"/>
        </a:accent4>
        <a:accent5>
          <a:srgbClr val="E3E9C5"/>
        </a:accent5>
        <a:accent6>
          <a:srgbClr val="C3A981"/>
        </a:accent6>
        <a:hlink>
          <a:srgbClr val="EFDCEF"/>
        </a:hlink>
        <a:folHlink>
          <a:srgbClr val="DBE6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chri_1157_slide</Template>
  <TotalTime>2164</TotalTime>
  <Words>711</Words>
  <Application>Microsoft Office PowerPoint</Application>
  <PresentationFormat>全屏显示(4:3)</PresentationFormat>
  <Paragraphs>63</Paragraphs>
  <Slides>18</Slides>
  <Notes>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18</vt:i4>
      </vt:variant>
    </vt:vector>
  </HeadingPairs>
  <TitlesOfParts>
    <vt:vector size="24" baseType="lpstr">
      <vt:lpstr>宋体</vt:lpstr>
      <vt:lpstr>微软雅黑</vt:lpstr>
      <vt:lpstr>Arial</vt:lpstr>
      <vt:lpstr>Calibri</vt:lpstr>
      <vt:lpstr>Office 主题</vt:lpstr>
      <vt:lpstr>1_Default Design</vt:lpstr>
      <vt:lpstr>Candle Light Service 2018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Candle Light Service</dc:title>
  <dc:creator>Barnabas Feng</dc:creator>
  <cp:lastModifiedBy>Barnabas Feng</cp:lastModifiedBy>
  <cp:revision>22</cp:revision>
  <dcterms:created xsi:type="dcterms:W3CDTF">2015-12-24T19:41:16Z</dcterms:created>
  <dcterms:modified xsi:type="dcterms:W3CDTF">2018-12-24T17:48:37Z</dcterms:modified>
</cp:coreProperties>
</file>