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44" r:id="rId2"/>
    <p:sldId id="256" r:id="rId3"/>
    <p:sldId id="645" r:id="rId4"/>
    <p:sldId id="646" r:id="rId5"/>
    <p:sldId id="647" r:id="rId6"/>
    <p:sldId id="648" r:id="rId7"/>
    <p:sldId id="649" r:id="rId8"/>
    <p:sldId id="650" r:id="rId9"/>
    <p:sldId id="651" r:id="rId10"/>
    <p:sldId id="652" r:id="rId11"/>
    <p:sldId id="653" r:id="rId12"/>
    <p:sldId id="663" r:id="rId13"/>
    <p:sldId id="664" r:id="rId14"/>
    <p:sldId id="665" r:id="rId15"/>
    <p:sldId id="666" r:id="rId16"/>
    <p:sldId id="667" r:id="rId17"/>
    <p:sldId id="654" r:id="rId18"/>
    <p:sldId id="668" r:id="rId19"/>
    <p:sldId id="655" r:id="rId20"/>
    <p:sldId id="656" r:id="rId21"/>
    <p:sldId id="657" r:id="rId22"/>
    <p:sldId id="669" r:id="rId23"/>
    <p:sldId id="658" r:id="rId24"/>
    <p:sldId id="659" r:id="rId25"/>
    <p:sldId id="660" r:id="rId2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73" d="100"/>
          <a:sy n="73" d="100"/>
        </p:scale>
        <p:origin x="77" y="13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Mathew 18</a:t>
            </a:r>
            <a:r>
              <a:rPr lang="zh-CN" altLang="en-US" sz="3600" dirty="0">
                <a:ea typeface="微软雅黑" panose="020B0503020204020204" pitchFamily="34" charset="-122"/>
              </a:rPr>
              <a:t>：</a:t>
            </a:r>
            <a:r>
              <a:rPr lang="en-US" altLang="zh-CN" sz="3600" dirty="0">
                <a:ea typeface="微软雅黑" panose="020B0503020204020204" pitchFamily="34" charset="-122"/>
              </a:rPr>
              <a:t>21-35】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21 </a:t>
            </a:r>
            <a:r>
              <a:rPr lang="zh-CN" altLang="en-US" sz="3600" dirty="0">
                <a:ea typeface="微软雅黑" panose="020B0503020204020204" pitchFamily="34" charset="-122"/>
              </a:rPr>
              <a:t>那时彼得进前来，对耶稣说：“主啊，我弟兄得罪我，我当饶恕他几次呢？到七次可以吗？”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Then Peter came to Him and said, "Lord, how often shall my brother sin against me, and I forgive him? Up to seven times?"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22 </a:t>
            </a:r>
            <a:r>
              <a:rPr lang="zh-CN" altLang="en-US" sz="3600" dirty="0">
                <a:ea typeface="微软雅黑" panose="020B0503020204020204" pitchFamily="34" charset="-122"/>
              </a:rPr>
              <a:t>耶稣说：“我对你说：不是到七次，乃是到七十个七次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。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Jesus </a:t>
            </a:r>
            <a:r>
              <a:rPr lang="en-US" altLang="zh-CN" sz="3600" dirty="0">
                <a:ea typeface="微软雅黑" panose="020B0503020204020204" pitchFamily="34" charset="-122"/>
              </a:rPr>
              <a:t>said to him, "I do not say to you, up to seven times, but up to seventy times seven.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47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彼后</a:t>
            </a:r>
            <a:r>
              <a:rPr lang="en-US" altLang="zh-CN" sz="3600" dirty="0">
                <a:ea typeface="微软雅黑" panose="020B0503020204020204" pitchFamily="34" charset="-122"/>
              </a:rPr>
              <a:t>2 Peter 3:3-4】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 </a:t>
            </a:r>
            <a:r>
              <a:rPr lang="zh-CN" altLang="en-US" sz="3600" dirty="0">
                <a:ea typeface="微软雅黑" panose="020B0503020204020204" pitchFamily="34" charset="-122"/>
              </a:rPr>
              <a:t>第一要紧的，该知道在末世必有好讥诮的人，随从自己的私欲出来讥诮说：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knowing this first: that scoffers will come in the last days, walking according to their own lusts,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 “</a:t>
            </a:r>
            <a:r>
              <a:rPr lang="zh-CN" altLang="en-US" sz="3600" dirty="0">
                <a:ea typeface="微软雅黑" panose="020B0503020204020204" pitchFamily="34" charset="-122"/>
              </a:rPr>
              <a:t>主要降临的应许在哪里呢？因为从列祖睡了以来，万物与起初创造的时候仍是一样。”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and </a:t>
            </a:r>
            <a:r>
              <a:rPr lang="en-US" altLang="zh-CN" sz="3600" dirty="0">
                <a:ea typeface="微软雅黑" panose="020B0503020204020204" pitchFamily="34" charset="-122"/>
              </a:rPr>
              <a:t>saying, "Where is the promise of His coming? For since the fathers fell asleep, all things continue as they were from the beginning of creation."</a:t>
            </a:r>
          </a:p>
        </p:txBody>
      </p:sp>
    </p:spTree>
    <p:extLst>
      <p:ext uri="{BB962C8B-B14F-4D97-AF65-F5344CB8AC3E}">
        <p14:creationId xmlns:p14="http://schemas.microsoft.com/office/powerpoint/2010/main" val="359777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彼后</a:t>
            </a:r>
            <a:r>
              <a:rPr lang="en-US" altLang="zh-CN" sz="3600" dirty="0">
                <a:ea typeface="微软雅黑" panose="020B0503020204020204" pitchFamily="34" charset="-122"/>
              </a:rPr>
              <a:t>2 Peter 3:9-14】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9 </a:t>
            </a:r>
            <a:r>
              <a:rPr lang="zh-CN" altLang="en-US" sz="3600" dirty="0">
                <a:ea typeface="微软雅黑" panose="020B0503020204020204" pitchFamily="34" charset="-122"/>
              </a:rPr>
              <a:t>主所应许的尚未成就，有人以为他是耽延，其实不是耽延，乃是宽容你们，不愿有一人沉沦，乃愿人人都悔改。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 Lord is not slack concerning His promise, as some count slackness, but is longsuffering toward us, not willing that any should perish but that all should come to repentance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886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彼后</a:t>
            </a:r>
            <a:r>
              <a:rPr lang="en-US" altLang="zh-CN" sz="3600" dirty="0">
                <a:ea typeface="微软雅黑" panose="020B0503020204020204" pitchFamily="34" charset="-122"/>
              </a:rPr>
              <a:t>2 Peter 3:9-14】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10 </a:t>
            </a:r>
            <a:r>
              <a:rPr lang="zh-CN" altLang="en-US" sz="3600" dirty="0">
                <a:ea typeface="微软雅黑" panose="020B0503020204020204" pitchFamily="34" charset="-122"/>
              </a:rPr>
              <a:t>但主的日子要像贼来到一样，那日，天必大有响声废去，有形质的都要被烈火销化，地和其上的物都要烧尽了。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But the day of the Lord will come as a thief in the night, in which the heavens will pass away with a great noise, and the elements will melt with fervent heat; both the earth and the works that are in it will be burned up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015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彼后</a:t>
            </a:r>
            <a:r>
              <a:rPr lang="en-US" altLang="zh-CN" sz="3600" dirty="0">
                <a:ea typeface="微软雅黑" panose="020B0503020204020204" pitchFamily="34" charset="-122"/>
              </a:rPr>
              <a:t>2 Peter 3:9-14】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11 </a:t>
            </a:r>
            <a:r>
              <a:rPr lang="zh-CN" altLang="en-US" sz="3600" dirty="0">
                <a:ea typeface="微软雅黑" panose="020B0503020204020204" pitchFamily="34" charset="-122"/>
              </a:rPr>
              <a:t>这一切既然都要如此销化，你们为人该当怎样圣洁、怎样敬虔，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Therefore, since all these things will be dissolved, what manner of persons ought you to be in holy conduct and godliness,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12 </a:t>
            </a:r>
            <a:r>
              <a:rPr lang="zh-CN" altLang="en-US" sz="3600" dirty="0">
                <a:ea typeface="微软雅黑" panose="020B0503020204020204" pitchFamily="34" charset="-122"/>
              </a:rPr>
              <a:t>切切仰望　神的日子来到。在那日，天被火烧就销化了，有形质的都要被烈火熔化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。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looking </a:t>
            </a:r>
            <a:r>
              <a:rPr lang="en-US" altLang="zh-CN" sz="3600" dirty="0">
                <a:ea typeface="微软雅黑" panose="020B0503020204020204" pitchFamily="34" charset="-122"/>
              </a:rPr>
              <a:t>for and hastening the coming of the day of God, because of which the heavens will be dissolved, being on fire, and the elements will melt with fervent heat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?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265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彼后</a:t>
            </a:r>
            <a:r>
              <a:rPr lang="en-US" altLang="zh-CN" sz="3600" dirty="0">
                <a:ea typeface="微软雅黑" panose="020B0503020204020204" pitchFamily="34" charset="-122"/>
              </a:rPr>
              <a:t>2 Peter 3:9-14】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13 </a:t>
            </a:r>
            <a:r>
              <a:rPr lang="zh-CN" altLang="en-US" sz="3600" dirty="0">
                <a:ea typeface="微软雅黑" panose="020B0503020204020204" pitchFamily="34" charset="-122"/>
              </a:rPr>
              <a:t>但我们照祂的应许，盼望新天新地，有义居在其中。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Nevertheless we, according to His promise, look for new heavens and a new earth in which righteousness dwells.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14 </a:t>
            </a:r>
            <a:r>
              <a:rPr lang="zh-CN" altLang="en-US" sz="3600" dirty="0">
                <a:ea typeface="微软雅黑" panose="020B0503020204020204" pitchFamily="34" charset="-122"/>
              </a:rPr>
              <a:t>亲爱的弟兄啊，你们既盼望这些事，就当殷勤，使自己没有玷污，无可指摘，安然见主。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Therefore, beloved, looking forward to these things, be diligent to be found by Him in peace, without spot and blameless;</a:t>
            </a:r>
          </a:p>
        </p:txBody>
      </p:sp>
    </p:spTree>
    <p:extLst>
      <p:ext uri="{BB962C8B-B14F-4D97-AF65-F5344CB8AC3E}">
        <p14:creationId xmlns:p14="http://schemas.microsoft.com/office/powerpoint/2010/main" val="94625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罗马书 </a:t>
            </a:r>
            <a:r>
              <a:rPr lang="en-US" altLang="zh-CN" sz="3600" dirty="0">
                <a:ea typeface="微软雅黑" panose="020B0503020204020204" pitchFamily="34" charset="-122"/>
              </a:rPr>
              <a:t>Romans 3:10-12】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10 </a:t>
            </a:r>
            <a:r>
              <a:rPr lang="zh-CN" altLang="en-US" sz="3600" dirty="0">
                <a:ea typeface="微软雅黑" panose="020B0503020204020204" pitchFamily="34" charset="-122"/>
              </a:rPr>
              <a:t>就如经上所记：“没有义人，连一个也没有；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As it is </a:t>
            </a:r>
            <a:r>
              <a:rPr lang="en-US" altLang="zh-CN" sz="3600" dirty="0" err="1">
                <a:ea typeface="微软雅黑" panose="020B0503020204020204" pitchFamily="34" charset="-122"/>
              </a:rPr>
              <a:t>written:"There</a:t>
            </a:r>
            <a:r>
              <a:rPr lang="en-US" altLang="zh-CN" sz="3600" dirty="0">
                <a:ea typeface="微软雅黑" panose="020B0503020204020204" pitchFamily="34" charset="-122"/>
              </a:rPr>
              <a:t> is none righteous, no, not one;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11 </a:t>
            </a:r>
            <a:r>
              <a:rPr lang="zh-CN" altLang="en-US" sz="3600" dirty="0">
                <a:ea typeface="微软雅黑" panose="020B0503020204020204" pitchFamily="34" charset="-122"/>
              </a:rPr>
              <a:t>没有明白的，没有寻求　神的；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There is none who understands; There is none who seeks after God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346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罗马书 </a:t>
            </a:r>
            <a:r>
              <a:rPr lang="en-US" altLang="zh-CN" sz="3600" dirty="0">
                <a:ea typeface="微软雅黑" panose="020B0503020204020204" pitchFamily="34" charset="-122"/>
              </a:rPr>
              <a:t>Romans 3:10-12】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12 </a:t>
            </a:r>
            <a:r>
              <a:rPr lang="zh-CN" altLang="en-US" sz="3600" dirty="0">
                <a:ea typeface="微软雅黑" panose="020B0503020204020204" pitchFamily="34" charset="-122"/>
              </a:rPr>
              <a:t>都是偏离正路，一同变为无用。没有行善的，连一个也没有。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They have all turned aside; They have together become unprofitable; There is none who does good, no, not one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.“</a:t>
            </a:r>
          </a:p>
          <a:p>
            <a:pPr algn="l"/>
            <a:endParaRPr lang="en-US" altLang="zh-CN" sz="3600" dirty="0">
              <a:ea typeface="微软雅黑" panose="020B0503020204020204" pitchFamily="34" charset="-122"/>
            </a:endParaRP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罗马书 </a:t>
            </a:r>
            <a:r>
              <a:rPr lang="en-US" altLang="zh-CN" sz="3600" dirty="0">
                <a:ea typeface="微软雅黑" panose="020B0503020204020204" pitchFamily="34" charset="-122"/>
              </a:rPr>
              <a:t>Romans 3:23】</a:t>
            </a:r>
          </a:p>
          <a:p>
            <a:pPr algn="l"/>
            <a:r>
              <a:rPr lang="zh-CN" altLang="en-US" sz="3600" dirty="0">
                <a:ea typeface="微软雅黑" panose="020B0503020204020204" pitchFamily="34" charset="-122"/>
              </a:rPr>
              <a:t>因为世人都犯了罪，亏缺了神的荣耀，</a:t>
            </a:r>
            <a:r>
              <a:rPr lang="en-US" altLang="zh-CN" sz="3600" dirty="0">
                <a:ea typeface="微软雅黑" panose="020B0503020204020204" pitchFamily="34" charset="-122"/>
              </a:rPr>
              <a:t>for all have sinned and fall short of the glory of God,</a:t>
            </a:r>
          </a:p>
        </p:txBody>
      </p:sp>
    </p:spTree>
    <p:extLst>
      <p:ext uri="{BB962C8B-B14F-4D97-AF65-F5344CB8AC3E}">
        <p14:creationId xmlns:p14="http://schemas.microsoft.com/office/powerpoint/2010/main" val="149260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弥迦书 </a:t>
            </a:r>
            <a:r>
              <a:rPr lang="en-US" altLang="zh-CN" sz="3600" dirty="0">
                <a:ea typeface="微软雅黑" panose="020B0503020204020204" pitchFamily="34" charset="-122"/>
              </a:rPr>
              <a:t>Micah6: 6-7】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6 </a:t>
            </a:r>
            <a:r>
              <a:rPr lang="zh-CN" altLang="en-US" sz="3600" dirty="0">
                <a:ea typeface="微软雅黑" panose="020B0503020204020204" pitchFamily="34" charset="-122"/>
              </a:rPr>
              <a:t>我朝见耶和华，在至高　神面前跪拜，当献上什么呢？岂可献一岁的牛犊为燔祭吗？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With what shall I come before the LORD, And bow myself before the High God? Shall I come before Him with burnt offerings, With calves a year old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?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703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弥迦书 </a:t>
            </a:r>
            <a:r>
              <a:rPr lang="en-US" altLang="zh-CN" sz="3600" dirty="0">
                <a:ea typeface="微软雅黑" panose="020B0503020204020204" pitchFamily="34" charset="-122"/>
              </a:rPr>
              <a:t>Micah6: 6-7】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7 </a:t>
            </a:r>
            <a:r>
              <a:rPr lang="zh-CN" altLang="en-US" sz="3600" dirty="0">
                <a:ea typeface="微软雅黑" panose="020B0503020204020204" pitchFamily="34" charset="-122"/>
              </a:rPr>
              <a:t>耶和华岂喜悦千千的公羊，或是万万的油河吗？我岂可为自己的罪过献我的长子吗？为心中的罪恶献我身所生的吗？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Will the LORD be pleased with thousands of rams, Ten thousand rivers of oil? Shall I give my firstborn for my transgression, The fruit of my body for the sin of my soul?</a:t>
            </a:r>
          </a:p>
        </p:txBody>
      </p:sp>
    </p:spTree>
    <p:extLst>
      <p:ext uri="{BB962C8B-B14F-4D97-AF65-F5344CB8AC3E}">
        <p14:creationId xmlns:p14="http://schemas.microsoft.com/office/powerpoint/2010/main" val="214691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箴言 </a:t>
            </a:r>
            <a:r>
              <a:rPr lang="en-US" altLang="zh-CN" sz="3600" dirty="0">
                <a:ea typeface="微软雅黑" panose="020B0503020204020204" pitchFamily="34" charset="-122"/>
              </a:rPr>
              <a:t>Proverbs 3:1</a:t>
            </a:r>
            <a:r>
              <a:rPr lang="zh-CN" altLang="en-US" sz="3600" dirty="0">
                <a:ea typeface="微软雅黑" panose="020B0503020204020204" pitchFamily="34" charset="-122"/>
              </a:rPr>
              <a:t>，</a:t>
            </a:r>
            <a:r>
              <a:rPr lang="en-US" altLang="zh-CN" sz="3600" dirty="0">
                <a:ea typeface="微软雅黑" panose="020B0503020204020204" pitchFamily="34" charset="-122"/>
              </a:rPr>
              <a:t>4】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 </a:t>
            </a:r>
            <a:r>
              <a:rPr lang="zh-CN" altLang="en-US" sz="3600" dirty="0">
                <a:ea typeface="微软雅黑" panose="020B0503020204020204" pitchFamily="34" charset="-122"/>
              </a:rPr>
              <a:t>我儿，不要忘记我的法则（或作“指教”），你心要谨守我的诫命。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My son, do not forget my law, But let your heart keep my commands;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 </a:t>
            </a:r>
            <a:r>
              <a:rPr lang="zh-CN" altLang="en-US" sz="3600" dirty="0">
                <a:ea typeface="微软雅黑" panose="020B0503020204020204" pitchFamily="34" charset="-122"/>
              </a:rPr>
              <a:t>这样，你必在　神和世人眼前蒙恩宠，有聪明。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And so find favor and high esteem In the sight of God and man.</a:t>
            </a:r>
          </a:p>
        </p:txBody>
      </p:sp>
    </p:spTree>
    <p:extLst>
      <p:ext uri="{BB962C8B-B14F-4D97-AF65-F5344CB8AC3E}">
        <p14:creationId xmlns:p14="http://schemas.microsoft.com/office/powerpoint/2010/main" val="123793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Mathew 18</a:t>
            </a:r>
            <a:r>
              <a:rPr lang="zh-CN" altLang="en-US" sz="3600" dirty="0">
                <a:ea typeface="微软雅黑" panose="020B0503020204020204" pitchFamily="34" charset="-122"/>
              </a:rPr>
              <a:t>：</a:t>
            </a:r>
            <a:r>
              <a:rPr lang="en-US" altLang="zh-CN" sz="3600" dirty="0">
                <a:ea typeface="微软雅黑" panose="020B0503020204020204" pitchFamily="34" charset="-122"/>
              </a:rPr>
              <a:t>21-35】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23</a:t>
            </a:r>
            <a:r>
              <a:rPr lang="zh-CN" altLang="en-US" sz="3600" dirty="0">
                <a:ea typeface="微软雅黑" panose="020B0503020204020204" pitchFamily="34" charset="-122"/>
              </a:rPr>
              <a:t>天国好象一个王要和他仆人算帐。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Therefore, the kingdom of heaven is like a king who wanted to settle accounts with his servants.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24</a:t>
            </a:r>
            <a:r>
              <a:rPr lang="zh-CN" altLang="en-US" sz="3600" dirty="0">
                <a:ea typeface="微软雅黑" panose="020B0503020204020204" pitchFamily="34" charset="-122"/>
              </a:rPr>
              <a:t>才算的时候，有人带了一个欠一千万银子的来。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As he began the settlement, a man who owed him ten thousand talents was brought to him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397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Matthew 18</a:t>
            </a:r>
            <a:r>
              <a:rPr lang="zh-CN" altLang="en-US" sz="3600" dirty="0">
                <a:ea typeface="微软雅黑" panose="020B0503020204020204" pitchFamily="34" charset="-122"/>
              </a:rPr>
              <a:t>：</a:t>
            </a:r>
            <a:r>
              <a:rPr lang="en-US" altLang="zh-CN" sz="3600" dirty="0">
                <a:ea typeface="微软雅黑" panose="020B0503020204020204" pitchFamily="34" charset="-122"/>
              </a:rPr>
              <a:t>35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你们</a:t>
            </a:r>
            <a:r>
              <a:rPr lang="zh-CN" altLang="en-US" sz="3600" dirty="0">
                <a:ea typeface="微软雅黑" panose="020B0503020204020204" pitchFamily="34" charset="-122"/>
              </a:rPr>
              <a:t>各人若不从心里饶恕你的弟兄，我天父也要这样待你们了。”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'This is how my heavenly Father will treat each of you unless you forgive your brother from your heart.'</a:t>
            </a:r>
          </a:p>
        </p:txBody>
      </p:sp>
    </p:spTree>
    <p:extLst>
      <p:ext uri="{BB962C8B-B14F-4D97-AF65-F5344CB8AC3E}">
        <p14:creationId xmlns:p14="http://schemas.microsoft.com/office/powerpoint/2010/main" val="357395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创世记 </a:t>
            </a:r>
            <a:r>
              <a:rPr lang="en-US" altLang="zh-CN" sz="3600" dirty="0">
                <a:ea typeface="微软雅黑" panose="020B0503020204020204" pitchFamily="34" charset="-122"/>
              </a:rPr>
              <a:t>Genesis 50:15</a:t>
            </a:r>
            <a:r>
              <a:rPr lang="zh-CN" altLang="en-US" sz="3600" dirty="0">
                <a:ea typeface="微软雅黑" panose="020B0503020204020204" pitchFamily="34" charset="-122"/>
              </a:rPr>
              <a:t>，</a:t>
            </a:r>
            <a:r>
              <a:rPr lang="en-US" altLang="zh-CN" sz="3600" dirty="0">
                <a:ea typeface="微软雅黑" panose="020B0503020204020204" pitchFamily="34" charset="-122"/>
              </a:rPr>
              <a:t>19-20】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15 </a:t>
            </a:r>
            <a:r>
              <a:rPr lang="zh-CN" altLang="en-US" sz="3600" dirty="0">
                <a:ea typeface="微软雅黑" panose="020B0503020204020204" pitchFamily="34" charset="-122"/>
              </a:rPr>
              <a:t>约瑟的哥哥们见父亲死了，就说：“或者约瑟怀恨我们，照着我们从前待他一切的恶，足足地报复我们。” </a:t>
            </a:r>
            <a:r>
              <a:rPr lang="en-US" altLang="zh-CN" sz="3600" dirty="0">
                <a:ea typeface="微软雅黑" panose="020B0503020204020204" pitchFamily="34" charset="-122"/>
              </a:rPr>
              <a:t>When Joseph's brothers saw that their father was dead, they said, "Perhaps Joseph will hate us, and may actually repay us for all the evil which we did to him."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19 </a:t>
            </a:r>
            <a:r>
              <a:rPr lang="zh-CN" altLang="en-US" sz="3600" dirty="0">
                <a:ea typeface="微软雅黑" panose="020B0503020204020204" pitchFamily="34" charset="-122"/>
              </a:rPr>
              <a:t>约瑟对他们说：“不要害怕，我岂能代替　神呢？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Joseph said to them, "Do not be afraid, for am I in the place of God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?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173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创世记 </a:t>
            </a:r>
            <a:r>
              <a:rPr lang="en-US" altLang="zh-CN" sz="3600" dirty="0">
                <a:ea typeface="微软雅黑" panose="020B0503020204020204" pitchFamily="34" charset="-122"/>
              </a:rPr>
              <a:t>Genesis 50:15</a:t>
            </a:r>
            <a:r>
              <a:rPr lang="zh-CN" altLang="en-US" sz="3600" dirty="0">
                <a:ea typeface="微软雅黑" panose="020B0503020204020204" pitchFamily="34" charset="-122"/>
              </a:rPr>
              <a:t>，</a:t>
            </a:r>
            <a:r>
              <a:rPr lang="en-US" altLang="zh-CN" sz="3600" dirty="0">
                <a:ea typeface="微软雅黑" panose="020B0503020204020204" pitchFamily="34" charset="-122"/>
              </a:rPr>
              <a:t>19-20】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20 </a:t>
            </a:r>
            <a:r>
              <a:rPr lang="zh-CN" altLang="en-US" sz="3600" dirty="0">
                <a:ea typeface="微软雅黑" panose="020B0503020204020204" pitchFamily="34" charset="-122"/>
              </a:rPr>
              <a:t>从前你们的意思是要害我，但　神的意思原是好的，要保全许多人的性命，成就今日的光景。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But as for you, you meant evil against me; but God meant it for good, in order to bring it about as it is this day, to save many people alive.</a:t>
            </a:r>
          </a:p>
        </p:txBody>
      </p:sp>
    </p:spTree>
    <p:extLst>
      <p:ext uri="{BB962C8B-B14F-4D97-AF65-F5344CB8AC3E}">
        <p14:creationId xmlns:p14="http://schemas.microsoft.com/office/powerpoint/2010/main" val="319816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罗马书</a:t>
            </a:r>
            <a:r>
              <a:rPr lang="en-US" altLang="zh-CN" sz="3600" dirty="0">
                <a:ea typeface="微软雅黑" panose="020B0503020204020204" pitchFamily="34" charset="-122"/>
              </a:rPr>
              <a:t>Romans 3:25a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神</a:t>
            </a:r>
            <a:r>
              <a:rPr lang="zh-CN" altLang="en-US" sz="3600" dirty="0">
                <a:ea typeface="微软雅黑" panose="020B0503020204020204" pitchFamily="34" charset="-122"/>
              </a:rPr>
              <a:t>设立耶稣作挽回祭，是凭着耶稣的血，藉着人的信，要显明神的义</a:t>
            </a:r>
            <a:r>
              <a:rPr lang="en-US" altLang="zh-CN" sz="3600" dirty="0">
                <a:ea typeface="微软雅黑" panose="020B0503020204020204" pitchFamily="34" charset="-122"/>
              </a:rPr>
              <a:t>……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God presented him as a sacrifice of atonement, through faith in his blood. He did this to demonstrate His justice….</a:t>
            </a:r>
          </a:p>
        </p:txBody>
      </p:sp>
    </p:spTree>
    <p:extLst>
      <p:ext uri="{BB962C8B-B14F-4D97-AF65-F5344CB8AC3E}">
        <p14:creationId xmlns:p14="http://schemas.microsoft.com/office/powerpoint/2010/main" val="217424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以弗所书 </a:t>
            </a:r>
            <a:r>
              <a:rPr lang="en-US" altLang="zh-CN" sz="3600" dirty="0">
                <a:ea typeface="微软雅黑" panose="020B0503020204020204" pitchFamily="34" charset="-122"/>
              </a:rPr>
              <a:t>Ephesians 4:31-32】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31 </a:t>
            </a:r>
            <a:r>
              <a:rPr lang="zh-CN" altLang="en-US" sz="3600" dirty="0">
                <a:ea typeface="微软雅黑" panose="020B0503020204020204" pitchFamily="34" charset="-122"/>
              </a:rPr>
              <a:t>一切苦毒、恼恨、忿怒、嚷闹、毁谤，并一切的恶毒（或作“阴毒”），都当从你们中间除掉。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Let all bitterness, wrath, anger, clamor, and evil speaking be put away from you, with all malice.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32 </a:t>
            </a:r>
            <a:r>
              <a:rPr lang="zh-CN" altLang="en-US" sz="3600" dirty="0">
                <a:ea typeface="微软雅黑" panose="020B0503020204020204" pitchFamily="34" charset="-122"/>
              </a:rPr>
              <a:t>并要以恩慈相待，存怜悯的心，彼此饶恕，正如　神在基督里饶恕了你们一样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。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And </a:t>
            </a:r>
            <a:r>
              <a:rPr lang="en-US" altLang="zh-CN" sz="3600" dirty="0">
                <a:ea typeface="微软雅黑" panose="020B0503020204020204" pitchFamily="34" charset="-122"/>
              </a:rPr>
              <a:t>be kind to one another, tenderhearted, forgiving one another, even as God in Christ forgave you.</a:t>
            </a:r>
          </a:p>
        </p:txBody>
      </p:sp>
    </p:spTree>
    <p:extLst>
      <p:ext uri="{BB962C8B-B14F-4D97-AF65-F5344CB8AC3E}">
        <p14:creationId xmlns:p14="http://schemas.microsoft.com/office/powerpoint/2010/main" val="367784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Matthew 18</a:t>
            </a:r>
            <a:r>
              <a:rPr lang="zh-CN" altLang="en-US" sz="3600" dirty="0">
                <a:ea typeface="微软雅黑" panose="020B0503020204020204" pitchFamily="34" charset="-122"/>
              </a:rPr>
              <a:t>：</a:t>
            </a:r>
            <a:r>
              <a:rPr lang="en-US" altLang="zh-CN" sz="3600" dirty="0">
                <a:ea typeface="微软雅黑" panose="020B0503020204020204" pitchFamily="34" charset="-122"/>
              </a:rPr>
              <a:t>33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你</a:t>
            </a:r>
            <a:r>
              <a:rPr lang="zh-CN" altLang="en-US" sz="3600" dirty="0">
                <a:ea typeface="微软雅黑" panose="020B0503020204020204" pitchFamily="34" charset="-122"/>
              </a:rPr>
              <a:t>不应当怜恤你的同伴，象我怜恤你吗</a:t>
            </a:r>
            <a:r>
              <a:rPr lang="en-US" altLang="zh-CN" sz="3600" dirty="0">
                <a:ea typeface="微软雅黑" panose="020B0503020204020204" pitchFamily="34" charset="-122"/>
              </a:rPr>
              <a:t>?’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Shouldn't you have had mercy on your fellow servant just as I had on you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?‘</a:t>
            </a:r>
          </a:p>
          <a:p>
            <a:pPr algn="l"/>
            <a:endParaRPr lang="en-US" altLang="zh-CN" sz="3600" dirty="0">
              <a:ea typeface="微软雅黑" panose="020B0503020204020204" pitchFamily="34" charset="-122"/>
            </a:endParaRP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雅各书 </a:t>
            </a:r>
            <a:r>
              <a:rPr lang="en-US" altLang="zh-CN" sz="3600" dirty="0">
                <a:ea typeface="微软雅黑" panose="020B0503020204020204" pitchFamily="34" charset="-122"/>
              </a:rPr>
              <a:t>James 2:13a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因为</a:t>
            </a:r>
            <a:r>
              <a:rPr lang="zh-CN" altLang="en-US" sz="3600" dirty="0">
                <a:ea typeface="微软雅黑" panose="020B0503020204020204" pitchFamily="34" charset="-122"/>
              </a:rPr>
              <a:t>那不怜悯人的，也要受无怜悯的审判</a:t>
            </a:r>
            <a:r>
              <a:rPr lang="en-US" altLang="zh-CN" sz="3600" dirty="0">
                <a:ea typeface="微软雅黑" panose="020B0503020204020204" pitchFamily="34" charset="-122"/>
              </a:rPr>
              <a:t>……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For judgment is without mercy to the one who has shown no mercy.</a:t>
            </a:r>
          </a:p>
        </p:txBody>
      </p:sp>
    </p:spTree>
    <p:extLst>
      <p:ext uri="{BB962C8B-B14F-4D97-AF65-F5344CB8AC3E}">
        <p14:creationId xmlns:p14="http://schemas.microsoft.com/office/powerpoint/2010/main" val="351980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Mathew 18</a:t>
            </a:r>
            <a:r>
              <a:rPr lang="zh-CN" altLang="en-US" sz="3600" dirty="0">
                <a:ea typeface="微软雅黑" panose="020B0503020204020204" pitchFamily="34" charset="-122"/>
              </a:rPr>
              <a:t>：</a:t>
            </a:r>
            <a:r>
              <a:rPr lang="en-US" altLang="zh-CN" sz="3600" dirty="0">
                <a:ea typeface="微软雅黑" panose="020B0503020204020204" pitchFamily="34" charset="-122"/>
              </a:rPr>
              <a:t>21-35】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25</a:t>
            </a:r>
            <a:r>
              <a:rPr lang="zh-CN" altLang="en-US" sz="3600" dirty="0">
                <a:ea typeface="微软雅黑" panose="020B0503020204020204" pitchFamily="34" charset="-122"/>
              </a:rPr>
              <a:t>因为他没有什么偿还之物，主人吩咐把他和他妻子儿女，并一切所有的都卖了偿还。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Since he was not able to pay, the master ordered that he and his wife and his children and all that he had be sold to repay the debt.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26</a:t>
            </a:r>
            <a:r>
              <a:rPr lang="zh-CN" altLang="en-US" sz="3600" dirty="0">
                <a:ea typeface="微软雅黑" panose="020B0503020204020204" pitchFamily="34" charset="-122"/>
              </a:rPr>
              <a:t>那仆人就俯伏拜他，说</a:t>
            </a:r>
            <a:r>
              <a:rPr lang="en-US" altLang="zh-CN" sz="3600" dirty="0">
                <a:ea typeface="微软雅黑" panose="020B0503020204020204" pitchFamily="34" charset="-122"/>
              </a:rPr>
              <a:t>:‘</a:t>
            </a:r>
            <a:r>
              <a:rPr lang="zh-CN" altLang="en-US" sz="3600" dirty="0">
                <a:ea typeface="微软雅黑" panose="020B0503020204020204" pitchFamily="34" charset="-122"/>
              </a:rPr>
              <a:t>主啊，宽容我，将来我都要还清。’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'The </a:t>
            </a:r>
            <a:r>
              <a:rPr lang="en-US" altLang="zh-CN" sz="3600" dirty="0">
                <a:ea typeface="微软雅黑" panose="020B0503020204020204" pitchFamily="34" charset="-122"/>
              </a:rPr>
              <a:t>servant fell on his knees before him. `Be patient with me,' he begged, `and I will pay back everything.'</a:t>
            </a:r>
          </a:p>
        </p:txBody>
      </p:sp>
    </p:spTree>
    <p:extLst>
      <p:ext uri="{BB962C8B-B14F-4D97-AF65-F5344CB8AC3E}">
        <p14:creationId xmlns:p14="http://schemas.microsoft.com/office/powerpoint/2010/main" val="34351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Mathew 18</a:t>
            </a:r>
            <a:r>
              <a:rPr lang="zh-CN" altLang="en-US" sz="3600" dirty="0">
                <a:ea typeface="微软雅黑" panose="020B0503020204020204" pitchFamily="34" charset="-122"/>
              </a:rPr>
              <a:t>：</a:t>
            </a:r>
            <a:r>
              <a:rPr lang="en-US" altLang="zh-CN" sz="3600" dirty="0">
                <a:ea typeface="微软雅黑" panose="020B0503020204020204" pitchFamily="34" charset="-122"/>
              </a:rPr>
              <a:t>21-35】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27</a:t>
            </a:r>
            <a:r>
              <a:rPr lang="zh-CN" altLang="en-US" sz="3600" dirty="0">
                <a:ea typeface="微软雅黑" panose="020B0503020204020204" pitchFamily="34" charset="-122"/>
              </a:rPr>
              <a:t>那仆人的主人就动了慈心，把他释放了，并且免了他的债。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 servant's master took pity on him, canceled the debt and let him go.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28“</a:t>
            </a:r>
            <a:r>
              <a:rPr lang="zh-CN" altLang="en-US" sz="3600" dirty="0">
                <a:ea typeface="微软雅黑" panose="020B0503020204020204" pitchFamily="34" charset="-122"/>
              </a:rPr>
              <a:t>那仆人出来，遇见他的一个同伴欠他十两银子，便揪着他，掐住他的喉咙，说</a:t>
            </a:r>
            <a:r>
              <a:rPr lang="en-US" altLang="zh-CN" sz="3600" dirty="0">
                <a:ea typeface="微软雅黑" panose="020B0503020204020204" pitchFamily="34" charset="-122"/>
              </a:rPr>
              <a:t>:‘</a:t>
            </a:r>
            <a:r>
              <a:rPr lang="zh-CN" altLang="en-US" sz="3600" dirty="0">
                <a:ea typeface="微软雅黑" panose="020B0503020204020204" pitchFamily="34" charset="-122"/>
              </a:rPr>
              <a:t>你把所欠的还我</a:t>
            </a:r>
            <a:r>
              <a:rPr lang="en-US" altLang="zh-CN" sz="3600" dirty="0">
                <a:ea typeface="微软雅黑" panose="020B0503020204020204" pitchFamily="34" charset="-122"/>
              </a:rPr>
              <a:t>!’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 'But </a:t>
            </a:r>
            <a:r>
              <a:rPr lang="en-US" altLang="zh-CN" sz="3600" dirty="0">
                <a:ea typeface="微软雅黑" panose="020B0503020204020204" pitchFamily="34" charset="-122"/>
              </a:rPr>
              <a:t>when that servant went out, he found one of his fellow servants who owed him a hundred denarii. He grabbed him and began to choke him. `Pay back what you owe me!' he demanded.</a:t>
            </a:r>
          </a:p>
        </p:txBody>
      </p:sp>
    </p:spTree>
    <p:extLst>
      <p:ext uri="{BB962C8B-B14F-4D97-AF65-F5344CB8AC3E}">
        <p14:creationId xmlns:p14="http://schemas.microsoft.com/office/powerpoint/2010/main" val="184317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Mathew 18</a:t>
            </a:r>
            <a:r>
              <a:rPr lang="zh-CN" altLang="en-US" sz="3600" dirty="0">
                <a:ea typeface="微软雅黑" panose="020B0503020204020204" pitchFamily="34" charset="-122"/>
              </a:rPr>
              <a:t>：</a:t>
            </a:r>
            <a:r>
              <a:rPr lang="en-US" altLang="zh-CN" sz="3600" dirty="0">
                <a:ea typeface="微软雅黑" panose="020B0503020204020204" pitchFamily="34" charset="-122"/>
              </a:rPr>
              <a:t>21-35】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29</a:t>
            </a:r>
            <a:r>
              <a:rPr lang="zh-CN" altLang="en-US" sz="3600" dirty="0">
                <a:ea typeface="微软雅黑" panose="020B0503020204020204" pitchFamily="34" charset="-122"/>
              </a:rPr>
              <a:t>他的同伴就俯伏央求他，说</a:t>
            </a:r>
            <a:r>
              <a:rPr lang="en-US" altLang="zh-CN" sz="3600" dirty="0">
                <a:ea typeface="微软雅黑" panose="020B0503020204020204" pitchFamily="34" charset="-122"/>
              </a:rPr>
              <a:t>:‘</a:t>
            </a:r>
            <a:r>
              <a:rPr lang="zh-CN" altLang="en-US" sz="3600" dirty="0">
                <a:ea typeface="微软雅黑" panose="020B0503020204020204" pitchFamily="34" charset="-122"/>
              </a:rPr>
              <a:t>宽容我吧，将来我必还清。’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'His fellow servant fell to his knees and begged him, `Be patient with me, and I will pay you back.'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30</a:t>
            </a:r>
            <a:r>
              <a:rPr lang="zh-CN" altLang="en-US" sz="3600" dirty="0">
                <a:ea typeface="微软雅黑" panose="020B0503020204020204" pitchFamily="34" charset="-122"/>
              </a:rPr>
              <a:t>他不肯，竟去把他下在监里，等他还了所欠的债。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'But he refused. Instead, he went off and had the man thrown into prison until he could pay the debt.</a:t>
            </a:r>
          </a:p>
        </p:txBody>
      </p:sp>
    </p:spTree>
    <p:extLst>
      <p:ext uri="{BB962C8B-B14F-4D97-AF65-F5344CB8AC3E}">
        <p14:creationId xmlns:p14="http://schemas.microsoft.com/office/powerpoint/2010/main" val="59121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Mathew 18</a:t>
            </a:r>
            <a:r>
              <a:rPr lang="zh-CN" altLang="en-US" sz="3600" dirty="0">
                <a:ea typeface="微软雅黑" panose="020B0503020204020204" pitchFamily="34" charset="-122"/>
              </a:rPr>
              <a:t>：</a:t>
            </a:r>
            <a:r>
              <a:rPr lang="en-US" altLang="zh-CN" sz="3600" dirty="0">
                <a:ea typeface="微软雅黑" panose="020B0503020204020204" pitchFamily="34" charset="-122"/>
              </a:rPr>
              <a:t>21-35】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31</a:t>
            </a:r>
            <a:r>
              <a:rPr lang="zh-CN" altLang="en-US" sz="3600" dirty="0">
                <a:ea typeface="微软雅黑" panose="020B0503020204020204" pitchFamily="34" charset="-122"/>
              </a:rPr>
              <a:t>众同伴看见他所作的事就甚忧愁，去把这事都告诉了主人。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When the other servants saw what had happened, they were greatly distressed and went and told their master everything that had happened.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32</a:t>
            </a:r>
            <a:r>
              <a:rPr lang="zh-CN" altLang="en-US" sz="3600" dirty="0">
                <a:ea typeface="微软雅黑" panose="020B0503020204020204" pitchFamily="34" charset="-122"/>
              </a:rPr>
              <a:t>于是主人叫了他来，对他说</a:t>
            </a:r>
            <a:r>
              <a:rPr lang="en-US" altLang="zh-CN" sz="3600" dirty="0">
                <a:ea typeface="微软雅黑" panose="020B0503020204020204" pitchFamily="34" charset="-122"/>
              </a:rPr>
              <a:t>:‘</a:t>
            </a:r>
            <a:r>
              <a:rPr lang="zh-CN" altLang="en-US" sz="3600" dirty="0">
                <a:ea typeface="微软雅黑" panose="020B0503020204020204" pitchFamily="34" charset="-122"/>
              </a:rPr>
              <a:t>你这恶奴才</a:t>
            </a:r>
            <a:r>
              <a:rPr lang="en-US" altLang="zh-CN" sz="3600" dirty="0">
                <a:ea typeface="微软雅黑" panose="020B0503020204020204" pitchFamily="34" charset="-122"/>
              </a:rPr>
              <a:t>!</a:t>
            </a:r>
            <a:r>
              <a:rPr lang="zh-CN" altLang="en-US" sz="3600" dirty="0">
                <a:ea typeface="微软雅黑" panose="020B0503020204020204" pitchFamily="34" charset="-122"/>
              </a:rPr>
              <a:t>你央求我，我就把你所欠的都免了；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'Then </a:t>
            </a:r>
            <a:r>
              <a:rPr lang="en-US" altLang="zh-CN" sz="3600" dirty="0">
                <a:ea typeface="微软雅黑" panose="020B0503020204020204" pitchFamily="34" charset="-122"/>
              </a:rPr>
              <a:t>the master called the servant in. `You wicked servant,' he said, `I canceled all that debt of yours because you begged me to.</a:t>
            </a:r>
          </a:p>
        </p:txBody>
      </p:sp>
    </p:spTree>
    <p:extLst>
      <p:ext uri="{BB962C8B-B14F-4D97-AF65-F5344CB8AC3E}">
        <p14:creationId xmlns:p14="http://schemas.microsoft.com/office/powerpoint/2010/main" val="354760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Mathew 18</a:t>
            </a:r>
            <a:r>
              <a:rPr lang="zh-CN" altLang="en-US" sz="3600" dirty="0">
                <a:ea typeface="微软雅黑" panose="020B0503020204020204" pitchFamily="34" charset="-122"/>
              </a:rPr>
              <a:t>：</a:t>
            </a:r>
            <a:r>
              <a:rPr lang="en-US" altLang="zh-CN" sz="3600" dirty="0">
                <a:ea typeface="微软雅黑" panose="020B0503020204020204" pitchFamily="34" charset="-122"/>
              </a:rPr>
              <a:t>21-35】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33</a:t>
            </a:r>
            <a:r>
              <a:rPr lang="zh-CN" altLang="en-US" sz="3600" dirty="0">
                <a:ea typeface="微软雅黑" panose="020B0503020204020204" pitchFamily="34" charset="-122"/>
              </a:rPr>
              <a:t>你不应当怜恤你的同伴，象我怜恤你吗</a:t>
            </a:r>
            <a:r>
              <a:rPr lang="en-US" altLang="zh-CN" sz="3600" dirty="0">
                <a:ea typeface="微软雅黑" panose="020B0503020204020204" pitchFamily="34" charset="-122"/>
              </a:rPr>
              <a:t>?’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Shouldn't you have had mercy on your fellow servant just as I had on you?'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34</a:t>
            </a:r>
            <a:r>
              <a:rPr lang="zh-CN" altLang="en-US" sz="3600" dirty="0">
                <a:ea typeface="微软雅黑" panose="020B0503020204020204" pitchFamily="34" charset="-122"/>
              </a:rPr>
              <a:t>主人就大怒，把他交给掌刑的，等他还清了所欠的债。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In anger his master turned him over to the jailers to be tortured, until he should pay back all he owed.</a:t>
            </a:r>
          </a:p>
        </p:txBody>
      </p:sp>
    </p:spTree>
    <p:extLst>
      <p:ext uri="{BB962C8B-B14F-4D97-AF65-F5344CB8AC3E}">
        <p14:creationId xmlns:p14="http://schemas.microsoft.com/office/powerpoint/2010/main" val="86232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Mathew 18</a:t>
            </a:r>
            <a:r>
              <a:rPr lang="zh-CN" altLang="en-US" sz="3600" dirty="0">
                <a:ea typeface="微软雅黑" panose="020B0503020204020204" pitchFamily="34" charset="-122"/>
              </a:rPr>
              <a:t>：</a:t>
            </a:r>
            <a:r>
              <a:rPr lang="en-US" altLang="zh-CN" sz="3600" dirty="0">
                <a:ea typeface="微软雅黑" panose="020B0503020204020204" pitchFamily="34" charset="-122"/>
              </a:rPr>
              <a:t>21-35】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35</a:t>
            </a:r>
            <a:r>
              <a:rPr lang="zh-CN" altLang="en-US" sz="3600" dirty="0">
                <a:ea typeface="微软雅黑" panose="020B0503020204020204" pitchFamily="34" charset="-122"/>
              </a:rPr>
              <a:t>你们各人若不从心里饶恕你的弟兄，我天父也要这样待你们了。”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'This is how my heavenly Father will treat each of you unless you forgive your brother from your heart.'</a:t>
            </a:r>
          </a:p>
        </p:txBody>
      </p:sp>
    </p:spTree>
    <p:extLst>
      <p:ext uri="{BB962C8B-B14F-4D97-AF65-F5344CB8AC3E}">
        <p14:creationId xmlns:p14="http://schemas.microsoft.com/office/powerpoint/2010/main" val="137900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传道书</a:t>
            </a:r>
            <a:r>
              <a:rPr lang="en-US" altLang="zh-CN" sz="3600" dirty="0">
                <a:ea typeface="微软雅黑" panose="020B0503020204020204" pitchFamily="34" charset="-122"/>
              </a:rPr>
              <a:t>Ecclesiastes  12:14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因为</a:t>
            </a:r>
            <a:r>
              <a:rPr lang="zh-CN" altLang="en-US" sz="3600" dirty="0">
                <a:ea typeface="微软雅黑" panose="020B0503020204020204" pitchFamily="34" charset="-122"/>
              </a:rPr>
              <a:t>人所作的事，连一切隐藏的事，无论是善是恶，神都必审问。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For God will bring every work into judgment, Including every secret thing, Whether good or evil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</a:p>
          <a:p>
            <a:pPr algn="l"/>
            <a:endParaRPr lang="en-US" altLang="zh-CN" sz="600" dirty="0">
              <a:ea typeface="微软雅黑" panose="020B0503020204020204" pitchFamily="34" charset="-122"/>
            </a:endParaRP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希伯来书 </a:t>
            </a:r>
            <a:r>
              <a:rPr lang="en-US" altLang="zh-CN" sz="3600" dirty="0">
                <a:ea typeface="微软雅黑" panose="020B0503020204020204" pitchFamily="34" charset="-122"/>
              </a:rPr>
              <a:t>Hebrews 9:27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按</a:t>
            </a:r>
            <a:r>
              <a:rPr lang="zh-CN" altLang="en-US" sz="3600" dirty="0">
                <a:ea typeface="微软雅黑" panose="020B0503020204020204" pitchFamily="34" charset="-122"/>
              </a:rPr>
              <a:t>着定命，人人都有一死，死后且有审判。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And as it is appointed for men to die once, but after this the judgment,</a:t>
            </a:r>
          </a:p>
        </p:txBody>
      </p:sp>
    </p:spTree>
    <p:extLst>
      <p:ext uri="{BB962C8B-B14F-4D97-AF65-F5344CB8AC3E}">
        <p14:creationId xmlns:p14="http://schemas.microsoft.com/office/powerpoint/2010/main" val="381697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</TotalTime>
  <Words>1894</Words>
  <Application>Microsoft Office PowerPoint</Application>
  <PresentationFormat>全屏显示(4:3)</PresentationFormat>
  <Paragraphs>106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1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80</cp:revision>
  <dcterms:created xsi:type="dcterms:W3CDTF">2018-02-16T18:09:56Z</dcterms:created>
  <dcterms:modified xsi:type="dcterms:W3CDTF">2018-09-16T06:29:29Z</dcterms:modified>
</cp:coreProperties>
</file>