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633" r:id="rId3"/>
    <p:sldId id="643" r:id="rId4"/>
    <p:sldId id="634" r:id="rId5"/>
    <p:sldId id="607" r:id="rId6"/>
    <p:sldId id="608" r:id="rId7"/>
    <p:sldId id="609" r:id="rId8"/>
    <p:sldId id="635" r:id="rId9"/>
    <p:sldId id="636" r:id="rId10"/>
    <p:sldId id="637" r:id="rId11"/>
    <p:sldId id="610" r:id="rId12"/>
    <p:sldId id="638"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58" d="100"/>
          <a:sy n="58" d="100"/>
        </p:scale>
        <p:origin x="73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2018/9/9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2018/9/9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2018-09-09_clip4.mp4"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2018-09-09_clip1.mp4"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2018-09-09_clip2.mp4"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2018-09-09_clip3.mp4"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18:18】</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我实在告诉你们：凡你们在地上所捆绑的，在天上也要捆绑；凡你们在地上所释放的，在天上也要释放。</a:t>
            </a:r>
          </a:p>
          <a:p>
            <a:pPr algn="l"/>
            <a:r>
              <a:rPr lang="en-US" altLang="zh-CN" sz="3600" dirty="0">
                <a:ea typeface="微软雅黑" panose="020B0503020204020204" pitchFamily="34" charset="-122"/>
              </a:rPr>
              <a:t>"Assuredly, I say to you, whatever you bind on earth will be bound in heaven, and whatever you loose on earth will be loosed in heaven.</a:t>
            </a:r>
          </a:p>
        </p:txBody>
      </p:sp>
    </p:spTree>
    <p:extLst>
      <p:ext uri="{BB962C8B-B14F-4D97-AF65-F5344CB8AC3E}">
        <p14:creationId xmlns:p14="http://schemas.microsoft.com/office/powerpoint/2010/main" val="1433970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3999" cy="6858000"/>
          </a:xfrm>
        </p:spPr>
        <p:txBody>
          <a:bodyPr>
            <a:noAutofit/>
          </a:bodyPr>
          <a:lstStyle/>
          <a:p>
            <a:pPr algn="l"/>
            <a:r>
              <a:rPr lang="en-US" altLang="zh-CN" sz="3600" dirty="0" smtClean="0">
                <a:ea typeface="微软雅黑" panose="020B0503020204020204" pitchFamily="34" charset="-122"/>
                <a:hlinkClick r:id="rId2" action="ppaction://hlinkfile"/>
              </a:rPr>
              <a:t>clip4.mp4</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113074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5:7-8】</a:t>
            </a:r>
          </a:p>
          <a:p>
            <a:pPr algn="l"/>
            <a:r>
              <a:rPr lang="en-US" altLang="zh-CN" sz="3600" dirty="0">
                <a:ea typeface="微软雅黑" panose="020B0503020204020204" pitchFamily="34" charset="-122"/>
              </a:rPr>
              <a:t>7 </a:t>
            </a:r>
            <a:r>
              <a:rPr lang="zh-CN" altLang="en-US" sz="3600" dirty="0">
                <a:ea typeface="微软雅黑" panose="020B0503020204020204" pitchFamily="34" charset="-122"/>
              </a:rPr>
              <a:t>为义人死，是少有的；为仁人死，或者有敢作的。</a:t>
            </a:r>
          </a:p>
          <a:p>
            <a:pPr algn="l"/>
            <a:r>
              <a:rPr lang="en-US" altLang="zh-CN" sz="3600" dirty="0">
                <a:ea typeface="微软雅黑" panose="020B0503020204020204" pitchFamily="34" charset="-122"/>
              </a:rPr>
              <a:t>For scarcely for a righteous man will one die; yet perhaps for a good man someone would even dare to die.</a:t>
            </a:r>
          </a:p>
          <a:p>
            <a:pPr algn="l"/>
            <a:r>
              <a:rPr lang="en-US" altLang="zh-CN" sz="3600" dirty="0">
                <a:ea typeface="微软雅黑" panose="020B0503020204020204" pitchFamily="34" charset="-122"/>
              </a:rPr>
              <a:t>8 </a:t>
            </a:r>
            <a:r>
              <a:rPr lang="zh-CN" altLang="en-US" sz="3600" dirty="0">
                <a:ea typeface="微软雅黑" panose="020B0503020204020204" pitchFamily="34" charset="-122"/>
              </a:rPr>
              <a:t>惟有基督在我们还作罪人的时候为我们死，神的爱就在此向我们显明了。</a:t>
            </a:r>
          </a:p>
          <a:p>
            <a:pPr algn="l"/>
            <a:r>
              <a:rPr lang="en-US" altLang="zh-CN" sz="3600" dirty="0">
                <a:ea typeface="微软雅黑" panose="020B0503020204020204" pitchFamily="34" charset="-122"/>
              </a:rPr>
              <a:t>But God demonstrates His own love toward us, in that while we were still sinners, Christ died for us.</a:t>
            </a:r>
          </a:p>
        </p:txBody>
      </p:sp>
    </p:spTree>
    <p:extLst>
      <p:ext uri="{BB962C8B-B14F-4D97-AF65-F5344CB8AC3E}">
        <p14:creationId xmlns:p14="http://schemas.microsoft.com/office/powerpoint/2010/main" val="2696471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6:22-23】</a:t>
            </a:r>
          </a:p>
          <a:p>
            <a:pPr algn="l"/>
            <a:r>
              <a:rPr lang="en-US" altLang="zh-CN" sz="3600" dirty="0">
                <a:ea typeface="微软雅黑" panose="020B0503020204020204" pitchFamily="34" charset="-122"/>
              </a:rPr>
              <a:t>22 </a:t>
            </a:r>
            <a:r>
              <a:rPr lang="zh-CN" altLang="en-US" sz="3600" dirty="0">
                <a:ea typeface="微软雅黑" panose="020B0503020204020204" pitchFamily="34" charset="-122"/>
              </a:rPr>
              <a:t>但现今你们既从罪里得了释放，作了　神的奴仆，就有成圣的果子，那结局就是永生。</a:t>
            </a:r>
          </a:p>
          <a:p>
            <a:pPr algn="l"/>
            <a:r>
              <a:rPr lang="en-US" altLang="zh-CN" sz="3600" dirty="0">
                <a:ea typeface="微软雅黑" panose="020B0503020204020204" pitchFamily="34" charset="-122"/>
              </a:rPr>
              <a:t>But now having been set free from sin, and having become slaves of God, you have your fruit to holiness, and the end, everlasting life.</a:t>
            </a:r>
          </a:p>
          <a:p>
            <a:pPr algn="l"/>
            <a:r>
              <a:rPr lang="en-US" altLang="zh-CN" sz="3600" dirty="0">
                <a:ea typeface="微软雅黑" panose="020B0503020204020204" pitchFamily="34" charset="-122"/>
              </a:rPr>
              <a:t>23 </a:t>
            </a:r>
            <a:r>
              <a:rPr lang="zh-CN" altLang="en-US" sz="3600" dirty="0">
                <a:ea typeface="微软雅黑" panose="020B0503020204020204" pitchFamily="34" charset="-122"/>
              </a:rPr>
              <a:t>因为罪的工价乃是死；惟有　神的恩赐，在我们的主基督耶稣里，乃是永生</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For </a:t>
            </a:r>
            <a:r>
              <a:rPr lang="en-US" altLang="zh-CN" sz="3600" dirty="0">
                <a:ea typeface="微软雅黑" panose="020B0503020204020204" pitchFamily="34" charset="-122"/>
              </a:rPr>
              <a:t>the wages of sin is death, but the gift of God is eternal life in Christ Jesus our Lord.</a:t>
            </a:r>
          </a:p>
        </p:txBody>
      </p:sp>
    </p:spTree>
    <p:extLst>
      <p:ext uri="{BB962C8B-B14F-4D97-AF65-F5344CB8AC3E}">
        <p14:creationId xmlns:p14="http://schemas.microsoft.com/office/powerpoint/2010/main" val="2079610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a:t>
            </a:r>
            <a:r>
              <a:rPr lang="en-US" altLang="zh-CN" sz="3600" dirty="0" smtClean="0">
                <a:ea typeface="微软雅黑" panose="020B0503020204020204" pitchFamily="34" charset="-122"/>
              </a:rPr>
              <a:t>16:18-19</a:t>
            </a:r>
            <a:r>
              <a:rPr lang="en-US" altLang="zh-CN" sz="3600" dirty="0">
                <a:ea typeface="微软雅黑" panose="020B0503020204020204" pitchFamily="34" charset="-122"/>
              </a:rPr>
              <a:t>】</a:t>
            </a:r>
          </a:p>
          <a:p>
            <a:pPr algn="l"/>
            <a:r>
              <a:rPr lang="en-US" altLang="zh-CN" sz="3600" dirty="0" smtClean="0">
                <a:ea typeface="微软雅黑" panose="020B0503020204020204" pitchFamily="34" charset="-122"/>
              </a:rPr>
              <a:t>18 </a:t>
            </a:r>
            <a:r>
              <a:rPr lang="zh-CN" altLang="en-US" sz="3600" dirty="0">
                <a:ea typeface="微软雅黑" panose="020B0503020204020204" pitchFamily="34" charset="-122"/>
              </a:rPr>
              <a:t>我还告诉你：你是彼得，我要把我的教会建造在这磐石上，阴间的权柄不能胜过他（“权柄”原文作“门”）。</a:t>
            </a:r>
          </a:p>
          <a:p>
            <a:pPr algn="l"/>
            <a:r>
              <a:rPr lang="en-US" altLang="zh-CN" sz="3600" dirty="0">
                <a:ea typeface="微软雅黑" panose="020B0503020204020204" pitchFamily="34" charset="-122"/>
              </a:rPr>
              <a:t>And I also say to you that you are Peter, and on this rock I will build My church, and the gates of Hades shall not prevail against it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209629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a:t>
            </a:r>
            <a:r>
              <a:rPr lang="en-US" altLang="zh-CN" sz="3600" dirty="0" smtClean="0">
                <a:ea typeface="微软雅黑" panose="020B0503020204020204" pitchFamily="34" charset="-122"/>
              </a:rPr>
              <a:t>16:18-19</a:t>
            </a:r>
            <a:r>
              <a:rPr lang="en-US" altLang="zh-CN" sz="3600" dirty="0">
                <a:ea typeface="微软雅黑" panose="020B0503020204020204" pitchFamily="34" charset="-122"/>
              </a:rPr>
              <a:t>】</a:t>
            </a:r>
          </a:p>
          <a:p>
            <a:pPr algn="l"/>
            <a:r>
              <a:rPr lang="en-US" altLang="zh-CN" sz="3600" dirty="0" smtClean="0">
                <a:ea typeface="微软雅黑" panose="020B0503020204020204" pitchFamily="34" charset="-122"/>
              </a:rPr>
              <a:t>19 </a:t>
            </a:r>
            <a:r>
              <a:rPr lang="zh-CN" altLang="en-US" sz="3600" dirty="0">
                <a:ea typeface="微软雅黑" panose="020B0503020204020204" pitchFamily="34" charset="-122"/>
              </a:rPr>
              <a:t>我要把天国的钥匙给你，凡你在地上所捆绑的，在天上也要捆绑；凡你在地上所释放的，在天上也要释放。”</a:t>
            </a:r>
          </a:p>
          <a:p>
            <a:pPr algn="l"/>
            <a:r>
              <a:rPr lang="en-US" altLang="zh-CN" sz="3600" dirty="0">
                <a:ea typeface="微软雅黑" panose="020B0503020204020204" pitchFamily="34" charset="-122"/>
              </a:rPr>
              <a:t>And I will give you the keys of the kingdom of heaven, and whatever you bind on earth will be bound in heaven, and whatever you loose on earth will be loosed in heaven."</a:t>
            </a:r>
          </a:p>
        </p:txBody>
      </p:sp>
    </p:spTree>
    <p:extLst>
      <p:ext uri="{BB962C8B-B14F-4D97-AF65-F5344CB8AC3E}">
        <p14:creationId xmlns:p14="http://schemas.microsoft.com/office/powerpoint/2010/main" val="327802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18:18】</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我实在告诉你们：凡你们在地上所捆绑的，在天上也要捆绑；凡你们在地上所释放的，在天上也要释放。</a:t>
            </a:r>
          </a:p>
          <a:p>
            <a:pPr algn="l"/>
            <a:r>
              <a:rPr lang="en-US" altLang="zh-CN" sz="3600" dirty="0">
                <a:ea typeface="微软雅黑" panose="020B0503020204020204" pitchFamily="34" charset="-122"/>
              </a:rPr>
              <a:t>"Assuredly, I say to you, whatever you bind on earth will be bound in heaven, and whatever you loose on earth will be loosed in heaven.</a:t>
            </a:r>
          </a:p>
        </p:txBody>
      </p:sp>
    </p:spTree>
    <p:extLst>
      <p:ext uri="{BB962C8B-B14F-4D97-AF65-F5344CB8AC3E}">
        <p14:creationId xmlns:p14="http://schemas.microsoft.com/office/powerpoint/2010/main" val="96129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20:23】</a:t>
            </a:r>
          </a:p>
          <a:p>
            <a:pPr algn="l"/>
            <a:r>
              <a:rPr lang="zh-CN" altLang="en-US" sz="3600" dirty="0">
                <a:ea typeface="微软雅黑" panose="020B0503020204020204" pitchFamily="34" charset="-122"/>
              </a:rPr>
              <a:t>你们赦免谁的罪，谁的罪就赦免了；你们留下谁的罪，谁的罪就留下了。”</a:t>
            </a:r>
          </a:p>
          <a:p>
            <a:pPr algn="l"/>
            <a:r>
              <a:rPr lang="en-US" altLang="zh-CN" sz="3600" dirty="0">
                <a:ea typeface="微软雅黑" panose="020B0503020204020204" pitchFamily="34" charset="-122"/>
              </a:rPr>
              <a:t>If you forgive the sins of any, they are forgiven them; if you retain the sins of any, they are retained."</a:t>
            </a:r>
          </a:p>
        </p:txBody>
      </p:sp>
    </p:spTree>
    <p:extLst>
      <p:ext uri="{BB962C8B-B14F-4D97-AF65-F5344CB8AC3E}">
        <p14:creationId xmlns:p14="http://schemas.microsoft.com/office/powerpoint/2010/main" val="1618573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18:19-20】</a:t>
            </a:r>
          </a:p>
          <a:p>
            <a:pPr algn="l"/>
            <a:r>
              <a:rPr lang="en-US" altLang="zh-CN" sz="3600" dirty="0">
                <a:ea typeface="微软雅黑" panose="020B0503020204020204" pitchFamily="34" charset="-122"/>
              </a:rPr>
              <a:t>19 </a:t>
            </a:r>
            <a:r>
              <a:rPr lang="zh-CN" altLang="en-US" sz="3600" dirty="0">
                <a:ea typeface="微软雅黑" panose="020B0503020204020204" pitchFamily="34" charset="-122"/>
              </a:rPr>
              <a:t>我又告诉你们：若是你们中间有两个人在地上同心合意地求什么事，我在天上的父必为他们成全</a:t>
            </a:r>
            <a:r>
              <a:rPr lang="zh-CN" altLang="en-US" sz="3600" dirty="0" smtClean="0">
                <a:ea typeface="微软雅黑" panose="020B0503020204020204" pitchFamily="34" charset="-122"/>
              </a:rPr>
              <a:t>。 </a:t>
            </a:r>
            <a:r>
              <a:rPr lang="en-US" altLang="zh-CN" sz="3600" dirty="0" smtClean="0">
                <a:ea typeface="微软雅黑" panose="020B0503020204020204" pitchFamily="34" charset="-122"/>
              </a:rPr>
              <a:t>"</a:t>
            </a:r>
            <a:r>
              <a:rPr lang="en-US" altLang="zh-CN" sz="3600" dirty="0">
                <a:ea typeface="微软雅黑" panose="020B0503020204020204" pitchFamily="34" charset="-122"/>
              </a:rPr>
              <a:t>Again I say to you that if two of you agree on earth concerning anything that they ask, it will be done for them by My Father in heaven.</a:t>
            </a:r>
          </a:p>
          <a:p>
            <a:pPr algn="l"/>
            <a:r>
              <a:rPr lang="en-US" altLang="zh-CN" sz="3600" dirty="0">
                <a:ea typeface="微软雅黑" panose="020B0503020204020204" pitchFamily="34" charset="-122"/>
              </a:rPr>
              <a:t>20 </a:t>
            </a:r>
            <a:r>
              <a:rPr lang="zh-CN" altLang="en-US" sz="3600" dirty="0">
                <a:ea typeface="微软雅黑" panose="020B0503020204020204" pitchFamily="34" charset="-122"/>
              </a:rPr>
              <a:t>因为无论在哪里，有两三个人奉我的名聚会，那里就有我在他们中间。”</a:t>
            </a:r>
          </a:p>
          <a:p>
            <a:pPr algn="l"/>
            <a:r>
              <a:rPr lang="en-US" altLang="zh-CN" sz="3600" dirty="0">
                <a:ea typeface="微软雅黑" panose="020B0503020204020204" pitchFamily="34" charset="-122"/>
              </a:rPr>
              <a:t>For where two or three are gathered together in My name, I am there in the midst of them."</a:t>
            </a:r>
          </a:p>
        </p:txBody>
      </p:sp>
    </p:spTree>
    <p:extLst>
      <p:ext uri="{BB962C8B-B14F-4D97-AF65-F5344CB8AC3E}">
        <p14:creationId xmlns:p14="http://schemas.microsoft.com/office/powerpoint/2010/main" val="1557538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useBgFill="1">
        <p:nvSpPr>
          <p:cNvPr id="5" name="副标题 4"/>
          <p:cNvSpPr>
            <a:spLocks noGrp="1"/>
          </p:cNvSpPr>
          <p:nvPr>
            <p:ph type="subTitle" idx="1"/>
          </p:nvPr>
        </p:nvSpPr>
        <p:spPr>
          <a:xfrm>
            <a:off x="0" y="0"/>
            <a:ext cx="9143999" cy="6858000"/>
          </a:xfrm>
        </p:spPr>
        <p:txBody>
          <a:bodyPr>
            <a:noAutofit/>
          </a:bodyPr>
          <a:lstStyle/>
          <a:p>
            <a:pPr algn="l"/>
            <a:r>
              <a:rPr lang="en-US" altLang="zh-CN" sz="3600" smtClean="0">
                <a:ea typeface="微软雅黑" panose="020B0503020204020204" pitchFamily="34" charset="-122"/>
                <a:hlinkClick r:id="rId2" action="ppaction://hlinkfile"/>
              </a:rPr>
              <a:t>clip1.mp4</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322634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1"/>
            <a:ext cx="9144000" cy="6858000"/>
          </a:xfrm>
        </p:spPr>
        <p:txBody>
          <a:bodyPr>
            <a:noAutofit/>
          </a:bodyPr>
          <a:lstStyle/>
          <a:p>
            <a:pPr algn="l"/>
            <a:r>
              <a:rPr lang="en-US" altLang="zh-CN" sz="3600" dirty="0" smtClean="0">
                <a:ea typeface="微软雅黑" panose="020B0503020204020204" pitchFamily="34" charset="-122"/>
                <a:hlinkClick r:id="rId2" action="ppaction://hlinkfile"/>
              </a:rPr>
              <a:t>clip2.mp4</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132746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3999" cy="6858000"/>
          </a:xfrm>
        </p:spPr>
        <p:txBody>
          <a:bodyPr>
            <a:noAutofit/>
          </a:bodyPr>
          <a:lstStyle/>
          <a:p>
            <a:pPr algn="l"/>
            <a:r>
              <a:rPr lang="en-US" altLang="zh-CN" sz="3600" dirty="0" smtClean="0">
                <a:ea typeface="微软雅黑" panose="020B0503020204020204" pitchFamily="34" charset="-122"/>
                <a:hlinkClick r:id="rId2" action="ppaction://hlinkfile"/>
              </a:rPr>
              <a:t>clip3.mp4</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273227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378</TotalTime>
  <Words>690</Words>
  <Application>Microsoft Office PowerPoint</Application>
  <PresentationFormat>On-screen Show (4:3)</PresentationFormat>
  <Paragraphs>32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微软雅黑</vt:lpstr>
      <vt:lpstr>宋体</vt:lpstr>
      <vt:lpstr>Arial</vt:lpstr>
      <vt:lpstr>Calibri</vt:lpstr>
      <vt:lpstr>Calibri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BCCC</cp:lastModifiedBy>
  <cp:revision>80</cp:revision>
  <dcterms:created xsi:type="dcterms:W3CDTF">2018-02-16T18:09:56Z</dcterms:created>
  <dcterms:modified xsi:type="dcterms:W3CDTF">2018-09-09T17:59:06Z</dcterms:modified>
</cp:coreProperties>
</file>