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557" r:id="rId3"/>
    <p:sldId id="547" r:id="rId4"/>
    <p:sldId id="558" r:id="rId5"/>
    <p:sldId id="559" r:id="rId6"/>
    <p:sldId id="560" r:id="rId7"/>
    <p:sldId id="548" r:id="rId8"/>
    <p:sldId id="534" r:id="rId9"/>
    <p:sldId id="561" r:id="rId10"/>
    <p:sldId id="549" r:id="rId11"/>
    <p:sldId id="562" r:id="rId12"/>
    <p:sldId id="535" r:id="rId13"/>
    <p:sldId id="550" r:id="rId14"/>
    <p:sldId id="563" r:id="rId15"/>
    <p:sldId id="564" r:id="rId16"/>
    <p:sldId id="565" r:id="rId17"/>
    <p:sldId id="566" r:id="rId18"/>
    <p:sldId id="567" r:id="rId19"/>
    <p:sldId id="551" r:id="rId20"/>
    <p:sldId id="568" r:id="rId21"/>
    <p:sldId id="569" r:id="rId22"/>
    <p:sldId id="571" r:id="rId23"/>
    <p:sldId id="572" r:id="rId24"/>
    <p:sldId id="573" r:id="rId25"/>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66" autoAdjust="0"/>
    <p:restoredTop sz="94660"/>
  </p:normalViewPr>
  <p:slideViewPr>
    <p:cSldViewPr snapToGrid="0">
      <p:cViewPr varScale="1">
        <p:scale>
          <a:sx n="73" d="100"/>
          <a:sy n="73" d="100"/>
        </p:scale>
        <p:origin x="77" y="1349"/>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2018/7/8</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25204598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2018/7/8</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1279505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2018/7/8</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3300490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2018/7/8</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7473520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7D48BE71-93B8-4E6C-B256-1FF6E6ECD4B6}" type="datetimeFigureOut">
              <a:rPr lang="zh-CN" altLang="en-US" smtClean="0"/>
              <a:t>2018/7/8</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3582396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7D48BE71-93B8-4E6C-B256-1FF6E6ECD4B6}" type="datetimeFigureOut">
              <a:rPr lang="zh-CN" altLang="en-US" smtClean="0"/>
              <a:t>2018/7/8</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8751895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629842" y="2505075"/>
            <a:ext cx="3868340"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4629150" y="2505075"/>
            <a:ext cx="3887391"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7D48BE71-93B8-4E6C-B256-1FF6E6ECD4B6}" type="datetimeFigureOut">
              <a:rPr lang="zh-CN" altLang="en-US" smtClean="0"/>
              <a:t>2018/7/8</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9537786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7D48BE71-93B8-4E6C-B256-1FF6E6ECD4B6}" type="datetimeFigureOut">
              <a:rPr lang="zh-CN" altLang="en-US" smtClean="0"/>
              <a:t>2018/7/8</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3783610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48BE71-93B8-4E6C-B256-1FF6E6ECD4B6}" type="datetimeFigureOut">
              <a:rPr lang="zh-CN" altLang="en-US" smtClean="0"/>
              <a:t>2018/7/8</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3359669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7D48BE71-93B8-4E6C-B256-1FF6E6ECD4B6}" type="datetimeFigureOut">
              <a:rPr lang="zh-CN" altLang="en-US" smtClean="0"/>
              <a:t>2018/7/8</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9744283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7D48BE71-93B8-4E6C-B256-1FF6E6ECD4B6}" type="datetimeFigureOut">
              <a:rPr lang="zh-CN" altLang="en-US" smtClean="0"/>
              <a:t>2018/7/8</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3654060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D48BE71-93B8-4E6C-B256-1FF6E6ECD4B6}" type="datetimeFigureOut">
              <a:rPr lang="zh-CN" altLang="en-US" smtClean="0"/>
              <a:t>2018/7/8</a:t>
            </a:fld>
            <a:endParaRPr lang="zh-CN"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68374442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614597" y="115614"/>
            <a:ext cx="7944787" cy="6742386"/>
          </a:xfrm>
        </p:spPr>
        <p:txBody>
          <a:bodyPr>
            <a:noAutofit/>
          </a:bodyPr>
          <a:lstStyle/>
          <a:p>
            <a:pPr algn="l"/>
            <a:r>
              <a:rPr lang="en-US" altLang="zh-CN" sz="3600" dirty="0">
                <a:ea typeface="微软雅黑" panose="020B0503020204020204" pitchFamily="34" charset="-122"/>
              </a:rPr>
              <a:t>【</a:t>
            </a:r>
            <a:r>
              <a:rPr lang="zh-CN" altLang="en-US" sz="3600" dirty="0">
                <a:ea typeface="微软雅黑" panose="020B0503020204020204" pitchFamily="34" charset="-122"/>
              </a:rPr>
              <a:t>马太福音 </a:t>
            </a:r>
            <a:r>
              <a:rPr lang="en-US" altLang="zh-CN" sz="3600" dirty="0">
                <a:ea typeface="微软雅黑" panose="020B0503020204020204" pitchFamily="34" charset="-122"/>
              </a:rPr>
              <a:t>Matthew 18:8-9】</a:t>
            </a:r>
          </a:p>
          <a:p>
            <a:pPr algn="l"/>
            <a:r>
              <a:rPr lang="en-US" altLang="zh-CN" sz="3600" dirty="0">
                <a:ea typeface="微软雅黑" panose="020B0503020204020204" pitchFamily="34" charset="-122"/>
              </a:rPr>
              <a:t>8 </a:t>
            </a:r>
            <a:r>
              <a:rPr lang="zh-CN" altLang="en-US" sz="3600" dirty="0">
                <a:ea typeface="微软雅黑" panose="020B0503020204020204" pitchFamily="34" charset="-122"/>
              </a:rPr>
              <a:t>倘若你一只手或是一只脚叫你跌倒，就砍下来丢掉。你缺一只手或是一只脚进入永生，强如有两手两脚被丢在永火里。</a:t>
            </a:r>
          </a:p>
          <a:p>
            <a:pPr algn="l"/>
            <a:r>
              <a:rPr lang="en-US" altLang="zh-CN" sz="3600" dirty="0">
                <a:ea typeface="微软雅黑" panose="020B0503020204020204" pitchFamily="34" charset="-122"/>
              </a:rPr>
              <a:t>"If your hand or foot causes you to sin, cut it off and cast it from you. It is better for you to enter into life lame or maimed, rather than having two hands or two feet, to be cast into the everlasting fire</a:t>
            </a:r>
            <a:r>
              <a:rPr lang="en-US" altLang="zh-CN" sz="3600" dirty="0" smtClean="0">
                <a:ea typeface="微软雅黑" panose="020B0503020204020204" pitchFamily="34" charset="-122"/>
              </a:rPr>
              <a:t>.</a:t>
            </a:r>
            <a:endParaRPr lang="en-US" altLang="zh-CN" sz="3600" dirty="0">
              <a:ea typeface="微软雅黑" panose="020B0503020204020204" pitchFamily="34" charset="-122"/>
            </a:endParaRPr>
          </a:p>
        </p:txBody>
      </p:sp>
    </p:spTree>
    <p:extLst>
      <p:ext uri="{BB962C8B-B14F-4D97-AF65-F5344CB8AC3E}">
        <p14:creationId xmlns:p14="http://schemas.microsoft.com/office/powerpoint/2010/main" val="14339706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614597" y="115614"/>
            <a:ext cx="7944787" cy="6742386"/>
          </a:xfrm>
        </p:spPr>
        <p:txBody>
          <a:bodyPr>
            <a:noAutofit/>
          </a:bodyPr>
          <a:lstStyle/>
          <a:p>
            <a:pPr algn="l"/>
            <a:r>
              <a:rPr lang="en-US" altLang="zh-CN" sz="3600" dirty="0">
                <a:ea typeface="微软雅黑" panose="020B0503020204020204" pitchFamily="34" charset="-122"/>
              </a:rPr>
              <a:t>【</a:t>
            </a:r>
            <a:r>
              <a:rPr lang="zh-CN" altLang="en-US" sz="3600" dirty="0">
                <a:ea typeface="微软雅黑" panose="020B0503020204020204" pitchFamily="34" charset="-122"/>
              </a:rPr>
              <a:t>哥林多前书 </a:t>
            </a:r>
            <a:r>
              <a:rPr lang="en-US" altLang="zh-CN" sz="3600" dirty="0">
                <a:ea typeface="微软雅黑" panose="020B0503020204020204" pitchFamily="34" charset="-122"/>
              </a:rPr>
              <a:t>1 Corinthians 6:9-10 NKJV】</a:t>
            </a:r>
          </a:p>
          <a:p>
            <a:pPr algn="l"/>
            <a:r>
              <a:rPr lang="en-US" altLang="zh-CN" sz="3600" dirty="0">
                <a:ea typeface="微软雅黑" panose="020B0503020204020204" pitchFamily="34" charset="-122"/>
              </a:rPr>
              <a:t>9 </a:t>
            </a:r>
            <a:r>
              <a:rPr lang="zh-CN" altLang="en-US" sz="3600" dirty="0">
                <a:ea typeface="微软雅黑" panose="020B0503020204020204" pitchFamily="34" charset="-122"/>
              </a:rPr>
              <a:t>你们岂不知不义的人不能承受神的国吗？不要自欺，无论是淫乱的、拜偶像的、奸淫的、作娈童的、亲男色的、</a:t>
            </a:r>
          </a:p>
          <a:p>
            <a:pPr algn="l"/>
            <a:r>
              <a:rPr lang="en-US" altLang="zh-CN" sz="3600" dirty="0">
                <a:ea typeface="微软雅黑" panose="020B0503020204020204" pitchFamily="34" charset="-122"/>
              </a:rPr>
              <a:t>Do you not know that the unrighteous will not inherit the kingdom of God? Do not be deceived. Neither fornicators, nor idolaters, nor adulterers, nor homosexuals, nor sodomites</a:t>
            </a:r>
            <a:r>
              <a:rPr lang="en-US" altLang="zh-CN" sz="3600" dirty="0" smtClean="0">
                <a:ea typeface="微软雅黑" panose="020B0503020204020204" pitchFamily="34" charset="-122"/>
              </a:rPr>
              <a:t>,</a:t>
            </a:r>
            <a:endParaRPr lang="en-US" altLang="zh-CN" sz="3600" dirty="0">
              <a:ea typeface="微软雅黑" panose="020B0503020204020204" pitchFamily="34" charset="-122"/>
            </a:endParaRPr>
          </a:p>
        </p:txBody>
      </p:sp>
    </p:spTree>
    <p:extLst>
      <p:ext uri="{BB962C8B-B14F-4D97-AF65-F5344CB8AC3E}">
        <p14:creationId xmlns:p14="http://schemas.microsoft.com/office/powerpoint/2010/main" val="2470215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614597" y="115614"/>
            <a:ext cx="7944787" cy="6742386"/>
          </a:xfrm>
        </p:spPr>
        <p:txBody>
          <a:bodyPr>
            <a:noAutofit/>
          </a:bodyPr>
          <a:lstStyle/>
          <a:p>
            <a:pPr algn="l"/>
            <a:r>
              <a:rPr lang="en-US" altLang="zh-CN" sz="3600" dirty="0">
                <a:ea typeface="微软雅黑" panose="020B0503020204020204" pitchFamily="34" charset="-122"/>
              </a:rPr>
              <a:t>【</a:t>
            </a:r>
            <a:r>
              <a:rPr lang="zh-CN" altLang="en-US" sz="3600" dirty="0">
                <a:ea typeface="微软雅黑" panose="020B0503020204020204" pitchFamily="34" charset="-122"/>
              </a:rPr>
              <a:t>哥林多前书 </a:t>
            </a:r>
            <a:r>
              <a:rPr lang="en-US" altLang="zh-CN" sz="3600" dirty="0">
                <a:ea typeface="微软雅黑" panose="020B0503020204020204" pitchFamily="34" charset="-122"/>
              </a:rPr>
              <a:t>1 Corinthians 6:9-10 NKJV】</a:t>
            </a:r>
          </a:p>
          <a:p>
            <a:pPr algn="l"/>
            <a:r>
              <a:rPr lang="en-US" altLang="zh-CN" sz="3600" dirty="0" smtClean="0">
                <a:ea typeface="微软雅黑" panose="020B0503020204020204" pitchFamily="34" charset="-122"/>
              </a:rPr>
              <a:t>10 </a:t>
            </a:r>
            <a:r>
              <a:rPr lang="zh-CN" altLang="en-US" sz="3600" dirty="0">
                <a:ea typeface="微软雅黑" panose="020B0503020204020204" pitchFamily="34" charset="-122"/>
              </a:rPr>
              <a:t>偷窃的、贪婪的、醉酒的、辱骂的、勒索的，都不能承受神的国。</a:t>
            </a:r>
          </a:p>
          <a:p>
            <a:pPr algn="l"/>
            <a:r>
              <a:rPr lang="en-US" altLang="zh-CN" sz="3600" dirty="0">
                <a:ea typeface="微软雅黑" panose="020B0503020204020204" pitchFamily="34" charset="-122"/>
              </a:rPr>
              <a:t>nor thieves, nor covetous, nor drunkards, nor revilers, nor </a:t>
            </a:r>
            <a:r>
              <a:rPr lang="en-US" altLang="zh-CN" sz="3600" dirty="0" err="1">
                <a:ea typeface="微软雅黑" panose="020B0503020204020204" pitchFamily="34" charset="-122"/>
              </a:rPr>
              <a:t>extortioners</a:t>
            </a:r>
            <a:r>
              <a:rPr lang="en-US" altLang="zh-CN" sz="3600" dirty="0">
                <a:ea typeface="微软雅黑" panose="020B0503020204020204" pitchFamily="34" charset="-122"/>
              </a:rPr>
              <a:t> will inherit the kingdom of God.</a:t>
            </a:r>
            <a:endParaRPr lang="en-US" altLang="zh-CN" sz="3600" dirty="0">
              <a:ea typeface="微软雅黑" panose="020B0503020204020204" pitchFamily="34" charset="-122"/>
            </a:endParaRPr>
          </a:p>
        </p:txBody>
      </p:sp>
    </p:spTree>
    <p:extLst>
      <p:ext uri="{BB962C8B-B14F-4D97-AF65-F5344CB8AC3E}">
        <p14:creationId xmlns:p14="http://schemas.microsoft.com/office/powerpoint/2010/main" val="1339993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614597" y="115614"/>
            <a:ext cx="7944787" cy="6742386"/>
          </a:xfrm>
        </p:spPr>
        <p:txBody>
          <a:bodyPr>
            <a:noAutofit/>
          </a:bodyPr>
          <a:lstStyle/>
          <a:p>
            <a:pPr algn="l"/>
            <a:r>
              <a:rPr lang="en-US" altLang="zh-CN" sz="3600" dirty="0">
                <a:ea typeface="微软雅黑" panose="020B0503020204020204" pitchFamily="34" charset="-122"/>
              </a:rPr>
              <a:t>【</a:t>
            </a:r>
            <a:r>
              <a:rPr lang="zh-CN" altLang="en-US" sz="3600" dirty="0">
                <a:ea typeface="微软雅黑" panose="020B0503020204020204" pitchFamily="34" charset="-122"/>
              </a:rPr>
              <a:t>启示录 </a:t>
            </a:r>
            <a:r>
              <a:rPr lang="en-US" altLang="zh-CN" sz="3600" dirty="0">
                <a:ea typeface="微软雅黑" panose="020B0503020204020204" pitchFamily="34" charset="-122"/>
              </a:rPr>
              <a:t>Revelation 21:8】</a:t>
            </a:r>
          </a:p>
          <a:p>
            <a:pPr algn="l"/>
            <a:r>
              <a:rPr lang="zh-CN" altLang="en-US" sz="3600" dirty="0">
                <a:ea typeface="微软雅黑" panose="020B0503020204020204" pitchFamily="34" charset="-122"/>
              </a:rPr>
              <a:t>惟有胆怯的、不信的、可憎的、杀人的、淫乱的、行邪术的、拜偶像的和一切说谎话的，他们的份就在烧着硫磺的火湖里，这是第二次的死。”</a:t>
            </a:r>
          </a:p>
          <a:p>
            <a:pPr algn="l"/>
            <a:r>
              <a:rPr lang="en-US" altLang="zh-CN" sz="3600" dirty="0">
                <a:ea typeface="微软雅黑" panose="020B0503020204020204" pitchFamily="34" charset="-122"/>
              </a:rPr>
              <a:t>But the cowardly, unbelieving, abominable, murderers, sexually immoral, sorcerers, idolaters, and all liars shall have their part in the lake which burns with fire and brimstone, which is the second death." </a:t>
            </a:r>
            <a:endParaRPr lang="en-US" altLang="zh-CN" sz="3600" dirty="0">
              <a:ea typeface="微软雅黑" panose="020B0503020204020204" pitchFamily="34" charset="-122"/>
            </a:endParaRPr>
          </a:p>
        </p:txBody>
      </p:sp>
    </p:spTree>
    <p:extLst>
      <p:ext uri="{BB962C8B-B14F-4D97-AF65-F5344CB8AC3E}">
        <p14:creationId xmlns:p14="http://schemas.microsoft.com/office/powerpoint/2010/main" val="12310059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614597" y="115614"/>
            <a:ext cx="7944787" cy="6742386"/>
          </a:xfrm>
        </p:spPr>
        <p:txBody>
          <a:bodyPr>
            <a:noAutofit/>
          </a:bodyPr>
          <a:lstStyle/>
          <a:p>
            <a:pPr algn="l"/>
            <a:r>
              <a:rPr lang="en-US" altLang="zh-CN" sz="3600" dirty="0">
                <a:ea typeface="微软雅黑" panose="020B0503020204020204" pitchFamily="34" charset="-122"/>
              </a:rPr>
              <a:t>【</a:t>
            </a:r>
            <a:r>
              <a:rPr lang="zh-CN" altLang="en-US" sz="3600" dirty="0">
                <a:ea typeface="微软雅黑" panose="020B0503020204020204" pitchFamily="34" charset="-122"/>
              </a:rPr>
              <a:t>出埃及记 </a:t>
            </a:r>
            <a:r>
              <a:rPr lang="en-US" altLang="zh-CN" sz="3600" dirty="0">
                <a:ea typeface="微软雅黑" panose="020B0503020204020204" pitchFamily="34" charset="-122"/>
              </a:rPr>
              <a:t>Exodus 32:25-28</a:t>
            </a:r>
            <a:r>
              <a:rPr lang="zh-CN" altLang="en-US" sz="3600" dirty="0">
                <a:ea typeface="微软雅黑" panose="020B0503020204020204" pitchFamily="34" charset="-122"/>
              </a:rPr>
              <a:t>，</a:t>
            </a:r>
            <a:r>
              <a:rPr lang="en-US" altLang="zh-CN" sz="3600" dirty="0">
                <a:ea typeface="微软雅黑" panose="020B0503020204020204" pitchFamily="34" charset="-122"/>
              </a:rPr>
              <a:t>35】</a:t>
            </a:r>
          </a:p>
          <a:p>
            <a:pPr algn="l"/>
            <a:r>
              <a:rPr lang="en-US" altLang="zh-CN" sz="3600" dirty="0">
                <a:ea typeface="微软雅黑" panose="020B0503020204020204" pitchFamily="34" charset="-122"/>
              </a:rPr>
              <a:t>25 </a:t>
            </a:r>
            <a:r>
              <a:rPr lang="zh-CN" altLang="en-US" sz="3600" dirty="0">
                <a:ea typeface="微软雅黑" panose="020B0503020204020204" pitchFamily="34" charset="-122"/>
              </a:rPr>
              <a:t>摩西见百姓放肆（亚伦纵容他们，使他们在仇敌中间被讥刺），</a:t>
            </a:r>
          </a:p>
          <a:p>
            <a:pPr algn="l"/>
            <a:r>
              <a:rPr lang="en-US" altLang="zh-CN" sz="3600" dirty="0">
                <a:ea typeface="微软雅黑" panose="020B0503020204020204" pitchFamily="34" charset="-122"/>
              </a:rPr>
              <a:t>Now when Moses saw that the people were unrestrained (for Aaron had not restrained them, to their shame among their enemies</a:t>
            </a:r>
            <a:r>
              <a:rPr lang="en-US" altLang="zh-CN" sz="3600" dirty="0" smtClean="0">
                <a:ea typeface="微软雅黑" panose="020B0503020204020204" pitchFamily="34" charset="-122"/>
              </a:rPr>
              <a:t>),</a:t>
            </a:r>
            <a:endParaRPr lang="en-US" altLang="zh-CN" sz="3600" dirty="0">
              <a:ea typeface="微软雅黑" panose="020B0503020204020204" pitchFamily="34" charset="-122"/>
            </a:endParaRPr>
          </a:p>
        </p:txBody>
      </p:sp>
    </p:spTree>
    <p:extLst>
      <p:ext uri="{BB962C8B-B14F-4D97-AF65-F5344CB8AC3E}">
        <p14:creationId xmlns:p14="http://schemas.microsoft.com/office/powerpoint/2010/main" val="41385938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614597" y="115614"/>
            <a:ext cx="7944787" cy="6742386"/>
          </a:xfrm>
        </p:spPr>
        <p:txBody>
          <a:bodyPr>
            <a:noAutofit/>
          </a:bodyPr>
          <a:lstStyle/>
          <a:p>
            <a:pPr algn="l"/>
            <a:r>
              <a:rPr lang="en-US" altLang="zh-CN" sz="3600" dirty="0">
                <a:ea typeface="微软雅黑" panose="020B0503020204020204" pitchFamily="34" charset="-122"/>
              </a:rPr>
              <a:t>【</a:t>
            </a:r>
            <a:r>
              <a:rPr lang="zh-CN" altLang="en-US" sz="3600" dirty="0">
                <a:ea typeface="微软雅黑" panose="020B0503020204020204" pitchFamily="34" charset="-122"/>
              </a:rPr>
              <a:t>出埃及记 </a:t>
            </a:r>
            <a:r>
              <a:rPr lang="en-US" altLang="zh-CN" sz="3600" dirty="0">
                <a:ea typeface="微软雅黑" panose="020B0503020204020204" pitchFamily="34" charset="-122"/>
              </a:rPr>
              <a:t>Exodus 32:25-28</a:t>
            </a:r>
            <a:r>
              <a:rPr lang="zh-CN" altLang="en-US" sz="3600" dirty="0">
                <a:ea typeface="微软雅黑" panose="020B0503020204020204" pitchFamily="34" charset="-122"/>
              </a:rPr>
              <a:t>，</a:t>
            </a:r>
            <a:r>
              <a:rPr lang="en-US" altLang="zh-CN" sz="3600" dirty="0">
                <a:ea typeface="微软雅黑" panose="020B0503020204020204" pitchFamily="34" charset="-122"/>
              </a:rPr>
              <a:t>35】</a:t>
            </a:r>
          </a:p>
          <a:p>
            <a:pPr algn="l"/>
            <a:r>
              <a:rPr lang="en-US" altLang="zh-CN" sz="3600" dirty="0" smtClean="0">
                <a:ea typeface="微软雅黑" panose="020B0503020204020204" pitchFamily="34" charset="-122"/>
              </a:rPr>
              <a:t>26 </a:t>
            </a:r>
            <a:r>
              <a:rPr lang="zh-CN" altLang="en-US" sz="3600" dirty="0">
                <a:ea typeface="微软雅黑" panose="020B0503020204020204" pitchFamily="34" charset="-122"/>
              </a:rPr>
              <a:t>就站在营门中说：“凡属耶和华的，都要到我这里来！”于是利未的子孙都到他那里聚集。</a:t>
            </a:r>
          </a:p>
          <a:p>
            <a:pPr algn="l"/>
            <a:r>
              <a:rPr lang="en-US" altLang="zh-CN" sz="3600" dirty="0">
                <a:ea typeface="微软雅黑" panose="020B0503020204020204" pitchFamily="34" charset="-122"/>
              </a:rPr>
              <a:t>then Moses stood in the entrance of the camp, and said, "Whoever is on the LORD's side--come to me!" And all the sons of Levi gathered themselves together to him</a:t>
            </a:r>
            <a:r>
              <a:rPr lang="en-US" altLang="zh-CN" sz="3600" dirty="0" smtClean="0">
                <a:ea typeface="微软雅黑" panose="020B0503020204020204" pitchFamily="34" charset="-122"/>
              </a:rPr>
              <a:t>.</a:t>
            </a:r>
            <a:endParaRPr lang="en-US" altLang="zh-CN" sz="3600" dirty="0">
              <a:ea typeface="微软雅黑" panose="020B0503020204020204" pitchFamily="34" charset="-122"/>
            </a:endParaRPr>
          </a:p>
        </p:txBody>
      </p:sp>
    </p:spTree>
    <p:extLst>
      <p:ext uri="{BB962C8B-B14F-4D97-AF65-F5344CB8AC3E}">
        <p14:creationId xmlns:p14="http://schemas.microsoft.com/office/powerpoint/2010/main" val="6866859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614597" y="115614"/>
            <a:ext cx="7944787" cy="6742386"/>
          </a:xfrm>
        </p:spPr>
        <p:txBody>
          <a:bodyPr>
            <a:noAutofit/>
          </a:bodyPr>
          <a:lstStyle/>
          <a:p>
            <a:pPr algn="l"/>
            <a:r>
              <a:rPr lang="en-US" altLang="zh-CN" sz="3600" dirty="0">
                <a:ea typeface="微软雅黑" panose="020B0503020204020204" pitchFamily="34" charset="-122"/>
              </a:rPr>
              <a:t>【</a:t>
            </a:r>
            <a:r>
              <a:rPr lang="zh-CN" altLang="en-US" sz="3600" dirty="0">
                <a:ea typeface="微软雅黑" panose="020B0503020204020204" pitchFamily="34" charset="-122"/>
              </a:rPr>
              <a:t>出埃及记 </a:t>
            </a:r>
            <a:r>
              <a:rPr lang="en-US" altLang="zh-CN" sz="3600" dirty="0">
                <a:ea typeface="微软雅黑" panose="020B0503020204020204" pitchFamily="34" charset="-122"/>
              </a:rPr>
              <a:t>Exodus 32:25-28</a:t>
            </a:r>
            <a:r>
              <a:rPr lang="zh-CN" altLang="en-US" sz="3600" dirty="0">
                <a:ea typeface="微软雅黑" panose="020B0503020204020204" pitchFamily="34" charset="-122"/>
              </a:rPr>
              <a:t>，</a:t>
            </a:r>
            <a:r>
              <a:rPr lang="en-US" altLang="zh-CN" sz="3600" dirty="0">
                <a:ea typeface="微软雅黑" panose="020B0503020204020204" pitchFamily="34" charset="-122"/>
              </a:rPr>
              <a:t>35】</a:t>
            </a:r>
          </a:p>
          <a:p>
            <a:pPr algn="l"/>
            <a:r>
              <a:rPr lang="en-US" altLang="zh-CN" sz="3600" dirty="0" smtClean="0">
                <a:ea typeface="微软雅黑" panose="020B0503020204020204" pitchFamily="34" charset="-122"/>
              </a:rPr>
              <a:t>27 </a:t>
            </a:r>
            <a:r>
              <a:rPr lang="zh-CN" altLang="en-US" sz="3600" dirty="0">
                <a:ea typeface="微软雅黑" panose="020B0503020204020204" pitchFamily="34" charset="-122"/>
              </a:rPr>
              <a:t>他对他们说：“耶和华以色列的　神这样说：‘你们各人把刀挎在腰间，在营中往来，从这门到那门，各人杀他的弟兄与同伴并邻舍。’” </a:t>
            </a:r>
          </a:p>
          <a:p>
            <a:pPr algn="l"/>
            <a:r>
              <a:rPr lang="en-US" altLang="zh-CN" sz="3600" dirty="0">
                <a:ea typeface="微软雅黑" panose="020B0503020204020204" pitchFamily="34" charset="-122"/>
              </a:rPr>
              <a:t>And he said to them, "Thus says the LORD God of Israel: "Let every man put his sword on his side, and go in and out from entrance to entrance throughout the camp, and let every man kill his brother, every man his companion, and every man his neighbor</a:t>
            </a:r>
            <a:r>
              <a:rPr lang="en-US" altLang="zh-CN" sz="3600" dirty="0" smtClean="0">
                <a:ea typeface="微软雅黑" panose="020B0503020204020204" pitchFamily="34" charset="-122"/>
              </a:rPr>
              <a:t>."'</a:t>
            </a:r>
            <a:endParaRPr lang="en-US" altLang="zh-CN" sz="3600" dirty="0">
              <a:ea typeface="微软雅黑" panose="020B0503020204020204" pitchFamily="34" charset="-122"/>
            </a:endParaRPr>
          </a:p>
        </p:txBody>
      </p:sp>
    </p:spTree>
    <p:extLst>
      <p:ext uri="{BB962C8B-B14F-4D97-AF65-F5344CB8AC3E}">
        <p14:creationId xmlns:p14="http://schemas.microsoft.com/office/powerpoint/2010/main" val="42925106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614597" y="115614"/>
            <a:ext cx="7944787" cy="6742386"/>
          </a:xfrm>
        </p:spPr>
        <p:txBody>
          <a:bodyPr>
            <a:noAutofit/>
          </a:bodyPr>
          <a:lstStyle/>
          <a:p>
            <a:pPr algn="l"/>
            <a:r>
              <a:rPr lang="en-US" altLang="zh-CN" sz="3600" dirty="0">
                <a:ea typeface="微软雅黑" panose="020B0503020204020204" pitchFamily="34" charset="-122"/>
              </a:rPr>
              <a:t>【</a:t>
            </a:r>
            <a:r>
              <a:rPr lang="zh-CN" altLang="en-US" sz="3600" dirty="0">
                <a:ea typeface="微软雅黑" panose="020B0503020204020204" pitchFamily="34" charset="-122"/>
              </a:rPr>
              <a:t>出埃及记 </a:t>
            </a:r>
            <a:r>
              <a:rPr lang="en-US" altLang="zh-CN" sz="3600" dirty="0">
                <a:ea typeface="微软雅黑" panose="020B0503020204020204" pitchFamily="34" charset="-122"/>
              </a:rPr>
              <a:t>Exodus 32:25-28</a:t>
            </a:r>
            <a:r>
              <a:rPr lang="zh-CN" altLang="en-US" sz="3600" dirty="0">
                <a:ea typeface="微软雅黑" panose="020B0503020204020204" pitchFamily="34" charset="-122"/>
              </a:rPr>
              <a:t>，</a:t>
            </a:r>
            <a:r>
              <a:rPr lang="en-US" altLang="zh-CN" sz="3600" dirty="0">
                <a:ea typeface="微软雅黑" panose="020B0503020204020204" pitchFamily="34" charset="-122"/>
              </a:rPr>
              <a:t>35】</a:t>
            </a:r>
          </a:p>
          <a:p>
            <a:pPr algn="l"/>
            <a:r>
              <a:rPr lang="en-US" altLang="zh-CN" sz="3600" dirty="0" smtClean="0">
                <a:ea typeface="微软雅黑" panose="020B0503020204020204" pitchFamily="34" charset="-122"/>
              </a:rPr>
              <a:t>28 </a:t>
            </a:r>
            <a:r>
              <a:rPr lang="zh-CN" altLang="en-US" sz="3600" dirty="0">
                <a:ea typeface="微软雅黑" panose="020B0503020204020204" pitchFamily="34" charset="-122"/>
              </a:rPr>
              <a:t>利未的子孙照摩西的话行了。那一天，百姓中被杀的约有三千。</a:t>
            </a:r>
          </a:p>
          <a:p>
            <a:pPr algn="l"/>
            <a:r>
              <a:rPr lang="en-US" altLang="zh-CN" sz="3600" dirty="0">
                <a:ea typeface="微软雅黑" panose="020B0503020204020204" pitchFamily="34" charset="-122"/>
              </a:rPr>
              <a:t>So the sons of Levi did according to the word of Moses. And about three thousand men of the people fell that day</a:t>
            </a:r>
            <a:r>
              <a:rPr lang="en-US" altLang="zh-CN" sz="3600" dirty="0" smtClean="0">
                <a:ea typeface="微软雅黑" panose="020B0503020204020204" pitchFamily="34" charset="-122"/>
              </a:rPr>
              <a:t>.</a:t>
            </a:r>
          </a:p>
          <a:p>
            <a:pPr algn="l"/>
            <a:endParaRPr lang="en-US" altLang="zh-CN" sz="3600" dirty="0">
              <a:ea typeface="微软雅黑" panose="020B0503020204020204" pitchFamily="34" charset="-122"/>
            </a:endParaRPr>
          </a:p>
          <a:p>
            <a:pPr algn="l"/>
            <a:r>
              <a:rPr lang="en-US" altLang="zh-CN" sz="3600" dirty="0">
                <a:ea typeface="微软雅黑" panose="020B0503020204020204" pitchFamily="34" charset="-122"/>
              </a:rPr>
              <a:t>35 </a:t>
            </a:r>
            <a:r>
              <a:rPr lang="zh-CN" altLang="en-US" sz="3600" dirty="0">
                <a:ea typeface="微软雅黑" panose="020B0503020204020204" pitchFamily="34" charset="-122"/>
              </a:rPr>
              <a:t>耶和华杀百姓的缘故是因他们同亚伦作了牛犊。</a:t>
            </a:r>
          </a:p>
          <a:p>
            <a:pPr algn="l"/>
            <a:r>
              <a:rPr lang="en-US" altLang="zh-CN" sz="3600" dirty="0">
                <a:ea typeface="微软雅黑" panose="020B0503020204020204" pitchFamily="34" charset="-122"/>
              </a:rPr>
              <a:t>So the LORD plagued the people because of what they did with the calf which Aaron made.</a:t>
            </a:r>
            <a:endParaRPr lang="en-US" altLang="zh-CN" sz="3600" dirty="0">
              <a:ea typeface="微软雅黑" panose="020B0503020204020204" pitchFamily="34" charset="-122"/>
            </a:endParaRPr>
          </a:p>
        </p:txBody>
      </p:sp>
    </p:spTree>
    <p:extLst>
      <p:ext uri="{BB962C8B-B14F-4D97-AF65-F5344CB8AC3E}">
        <p14:creationId xmlns:p14="http://schemas.microsoft.com/office/powerpoint/2010/main" val="192844292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614597" y="115614"/>
            <a:ext cx="7944787" cy="6742386"/>
          </a:xfrm>
        </p:spPr>
        <p:txBody>
          <a:bodyPr>
            <a:noAutofit/>
          </a:bodyPr>
          <a:lstStyle/>
          <a:p>
            <a:pPr algn="l"/>
            <a:r>
              <a:rPr lang="en-US" altLang="zh-CN" sz="3600" dirty="0">
                <a:ea typeface="微软雅黑" panose="020B0503020204020204" pitchFamily="34" charset="-122"/>
              </a:rPr>
              <a:t>【</a:t>
            </a:r>
            <a:r>
              <a:rPr lang="zh-CN" altLang="en-US" sz="3600" dirty="0">
                <a:ea typeface="微软雅黑" panose="020B0503020204020204" pitchFamily="34" charset="-122"/>
              </a:rPr>
              <a:t>使徒行传</a:t>
            </a:r>
            <a:r>
              <a:rPr lang="en-US" altLang="zh-CN" sz="3600" dirty="0">
                <a:ea typeface="微软雅黑" panose="020B0503020204020204" pitchFamily="34" charset="-122"/>
              </a:rPr>
              <a:t>Acts 19:18-20】</a:t>
            </a:r>
          </a:p>
          <a:p>
            <a:pPr algn="l"/>
            <a:r>
              <a:rPr lang="en-US" altLang="zh-CN" sz="3600" dirty="0" smtClean="0">
                <a:ea typeface="微软雅黑" panose="020B0503020204020204" pitchFamily="34" charset="-122"/>
              </a:rPr>
              <a:t>18 </a:t>
            </a:r>
            <a:r>
              <a:rPr lang="zh-CN" altLang="en-US" sz="3600" dirty="0" smtClean="0">
                <a:ea typeface="微软雅黑" panose="020B0503020204020204" pitchFamily="34" charset="-122"/>
              </a:rPr>
              <a:t>那</a:t>
            </a:r>
            <a:r>
              <a:rPr lang="zh-CN" altLang="en-US" sz="3600" dirty="0">
                <a:ea typeface="微软雅黑" panose="020B0503020204020204" pitchFamily="34" charset="-122"/>
              </a:rPr>
              <a:t>已经信的，多有人来承认诉说自己所行的事</a:t>
            </a:r>
            <a:r>
              <a:rPr lang="zh-CN" altLang="en-US" sz="3600" dirty="0" smtClean="0">
                <a:ea typeface="微软雅黑" panose="020B0503020204020204" pitchFamily="34" charset="-122"/>
              </a:rPr>
              <a:t>。</a:t>
            </a:r>
            <a:r>
              <a:rPr lang="en-US" altLang="zh-CN" sz="3600" dirty="0" smtClean="0">
                <a:ea typeface="微软雅黑" panose="020B0503020204020204" pitchFamily="34" charset="-122"/>
              </a:rPr>
              <a:t>And </a:t>
            </a:r>
            <a:r>
              <a:rPr lang="en-US" altLang="zh-CN" sz="3600" dirty="0">
                <a:ea typeface="微软雅黑" panose="020B0503020204020204" pitchFamily="34" charset="-122"/>
              </a:rPr>
              <a:t>many who had believed came confessing and telling their deeds.</a:t>
            </a:r>
          </a:p>
          <a:p>
            <a:pPr algn="l"/>
            <a:r>
              <a:rPr lang="en-US" altLang="zh-CN" sz="3600" dirty="0" smtClean="0">
                <a:ea typeface="微软雅黑" panose="020B0503020204020204" pitchFamily="34" charset="-122"/>
              </a:rPr>
              <a:t>19 </a:t>
            </a:r>
            <a:r>
              <a:rPr lang="zh-CN" altLang="en-US" sz="3600" dirty="0" smtClean="0">
                <a:ea typeface="微软雅黑" panose="020B0503020204020204" pitchFamily="34" charset="-122"/>
              </a:rPr>
              <a:t>平素</a:t>
            </a:r>
            <a:r>
              <a:rPr lang="zh-CN" altLang="en-US" sz="3600" dirty="0">
                <a:ea typeface="微软雅黑" panose="020B0503020204020204" pitchFamily="34" charset="-122"/>
              </a:rPr>
              <a:t>行邪术的，也有许多人把书拿来，堆积在众人面前焚烧。他们算计书价，便知道共合五万块钱。</a:t>
            </a:r>
          </a:p>
          <a:p>
            <a:pPr algn="l"/>
            <a:r>
              <a:rPr lang="en-US" altLang="zh-CN" sz="3600" dirty="0">
                <a:ea typeface="微软雅黑" panose="020B0503020204020204" pitchFamily="34" charset="-122"/>
              </a:rPr>
              <a:t>Also, many of those who had practiced magic brought their books together and burned them in the sight of all. And they counted up the value of them, and it totaled fifty thousand pieces of silver</a:t>
            </a:r>
            <a:r>
              <a:rPr lang="en-US" altLang="zh-CN" sz="3600" dirty="0" smtClean="0">
                <a:ea typeface="微软雅黑" panose="020B0503020204020204" pitchFamily="34" charset="-122"/>
              </a:rPr>
              <a:t>.</a:t>
            </a:r>
            <a:endParaRPr lang="en-US" altLang="zh-CN" sz="3600" dirty="0">
              <a:ea typeface="微软雅黑" panose="020B0503020204020204" pitchFamily="34" charset="-122"/>
            </a:endParaRPr>
          </a:p>
        </p:txBody>
      </p:sp>
    </p:spTree>
    <p:extLst>
      <p:ext uri="{BB962C8B-B14F-4D97-AF65-F5344CB8AC3E}">
        <p14:creationId xmlns:p14="http://schemas.microsoft.com/office/powerpoint/2010/main" val="396944829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614597" y="115614"/>
            <a:ext cx="7944787" cy="6742386"/>
          </a:xfrm>
        </p:spPr>
        <p:txBody>
          <a:bodyPr>
            <a:noAutofit/>
          </a:bodyPr>
          <a:lstStyle/>
          <a:p>
            <a:pPr algn="l"/>
            <a:r>
              <a:rPr lang="en-US" altLang="zh-CN" sz="3600" dirty="0">
                <a:ea typeface="微软雅黑" panose="020B0503020204020204" pitchFamily="34" charset="-122"/>
              </a:rPr>
              <a:t>【</a:t>
            </a:r>
            <a:r>
              <a:rPr lang="zh-CN" altLang="en-US" sz="3600" dirty="0">
                <a:ea typeface="微软雅黑" panose="020B0503020204020204" pitchFamily="34" charset="-122"/>
              </a:rPr>
              <a:t>使徒行传</a:t>
            </a:r>
            <a:r>
              <a:rPr lang="en-US" altLang="zh-CN" sz="3600" dirty="0">
                <a:ea typeface="微软雅黑" panose="020B0503020204020204" pitchFamily="34" charset="-122"/>
              </a:rPr>
              <a:t>Acts 19:18-20】</a:t>
            </a:r>
          </a:p>
          <a:p>
            <a:pPr algn="l"/>
            <a:r>
              <a:rPr lang="en-US" altLang="zh-CN" sz="3600" dirty="0" smtClean="0">
                <a:ea typeface="微软雅黑" panose="020B0503020204020204" pitchFamily="34" charset="-122"/>
              </a:rPr>
              <a:t>20 </a:t>
            </a:r>
            <a:r>
              <a:rPr lang="zh-CN" altLang="en-US" sz="3600" dirty="0" smtClean="0">
                <a:ea typeface="微软雅黑" panose="020B0503020204020204" pitchFamily="34" charset="-122"/>
              </a:rPr>
              <a:t>主</a:t>
            </a:r>
            <a:r>
              <a:rPr lang="zh-CN" altLang="en-US" sz="3600" dirty="0">
                <a:ea typeface="微软雅黑" panose="020B0503020204020204" pitchFamily="34" charset="-122"/>
              </a:rPr>
              <a:t>的道大大兴旺，而且得胜，就是这样。</a:t>
            </a:r>
          </a:p>
          <a:p>
            <a:pPr algn="l"/>
            <a:r>
              <a:rPr lang="en-US" altLang="zh-CN" sz="3600" dirty="0">
                <a:ea typeface="微软雅黑" panose="020B0503020204020204" pitchFamily="34" charset="-122"/>
              </a:rPr>
              <a:t>So the word of the Lord grew mightily and prevailed.</a:t>
            </a:r>
          </a:p>
        </p:txBody>
      </p:sp>
    </p:spTree>
    <p:extLst>
      <p:ext uri="{BB962C8B-B14F-4D97-AF65-F5344CB8AC3E}">
        <p14:creationId xmlns:p14="http://schemas.microsoft.com/office/powerpoint/2010/main" val="234046649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614597" y="115614"/>
            <a:ext cx="7944787" cy="6742386"/>
          </a:xfrm>
        </p:spPr>
        <p:txBody>
          <a:bodyPr>
            <a:noAutofit/>
          </a:bodyPr>
          <a:lstStyle/>
          <a:p>
            <a:pPr algn="l"/>
            <a:r>
              <a:rPr lang="en-US" altLang="zh-CN" sz="3600" dirty="0">
                <a:ea typeface="微软雅黑" panose="020B0503020204020204" pitchFamily="34" charset="-122"/>
              </a:rPr>
              <a:t>【</a:t>
            </a:r>
            <a:r>
              <a:rPr lang="zh-CN" altLang="en-US" sz="3600" dirty="0">
                <a:ea typeface="微软雅黑" panose="020B0503020204020204" pitchFamily="34" charset="-122"/>
              </a:rPr>
              <a:t>希伯来书 </a:t>
            </a:r>
            <a:r>
              <a:rPr lang="en-US" altLang="zh-CN" sz="3600" dirty="0">
                <a:ea typeface="微软雅黑" panose="020B0503020204020204" pitchFamily="34" charset="-122"/>
              </a:rPr>
              <a:t>Hebrews 6:4-6】</a:t>
            </a:r>
          </a:p>
          <a:p>
            <a:pPr algn="l"/>
            <a:r>
              <a:rPr lang="en-US" altLang="zh-CN" sz="3600" dirty="0">
                <a:ea typeface="微软雅黑" panose="020B0503020204020204" pitchFamily="34" charset="-122"/>
              </a:rPr>
              <a:t>4 </a:t>
            </a:r>
            <a:r>
              <a:rPr lang="zh-CN" altLang="en-US" sz="3600" dirty="0">
                <a:ea typeface="微软雅黑" panose="020B0503020204020204" pitchFamily="34" charset="-122"/>
              </a:rPr>
              <a:t>论到那些已经蒙了光照、尝过天恩的滋味，又于圣灵有份，</a:t>
            </a:r>
          </a:p>
          <a:p>
            <a:pPr algn="l"/>
            <a:r>
              <a:rPr lang="en-US" altLang="zh-CN" sz="3600" dirty="0">
                <a:ea typeface="微软雅黑" panose="020B0503020204020204" pitchFamily="34" charset="-122"/>
              </a:rPr>
              <a:t>For it is impossible for those who were once enlightened, and have tasted the heavenly gift, and have become partakers of the Holy Spirit,</a:t>
            </a:r>
          </a:p>
          <a:p>
            <a:pPr algn="l"/>
            <a:r>
              <a:rPr lang="en-US" altLang="zh-CN" sz="3600" dirty="0">
                <a:ea typeface="微软雅黑" panose="020B0503020204020204" pitchFamily="34" charset="-122"/>
              </a:rPr>
              <a:t>5 </a:t>
            </a:r>
            <a:r>
              <a:rPr lang="zh-CN" altLang="en-US" sz="3600" dirty="0">
                <a:ea typeface="微软雅黑" panose="020B0503020204020204" pitchFamily="34" charset="-122"/>
              </a:rPr>
              <a:t>并尝过　神善道的滋味，觉悟来世权能的人，</a:t>
            </a:r>
          </a:p>
          <a:p>
            <a:pPr algn="l"/>
            <a:r>
              <a:rPr lang="en-US" altLang="zh-CN" sz="3600" dirty="0">
                <a:ea typeface="微软雅黑" panose="020B0503020204020204" pitchFamily="34" charset="-122"/>
              </a:rPr>
              <a:t>and have tasted the good word of God and the powers of the age to come</a:t>
            </a:r>
            <a:r>
              <a:rPr lang="en-US" altLang="zh-CN" sz="3600" dirty="0" smtClean="0">
                <a:ea typeface="微软雅黑" panose="020B0503020204020204" pitchFamily="34" charset="-122"/>
              </a:rPr>
              <a:t>,</a:t>
            </a:r>
            <a:endParaRPr lang="en-US" altLang="zh-CN" sz="3600" dirty="0">
              <a:ea typeface="微软雅黑" panose="020B0503020204020204" pitchFamily="34" charset="-122"/>
            </a:endParaRPr>
          </a:p>
        </p:txBody>
      </p:sp>
    </p:spTree>
    <p:extLst>
      <p:ext uri="{BB962C8B-B14F-4D97-AF65-F5344CB8AC3E}">
        <p14:creationId xmlns:p14="http://schemas.microsoft.com/office/powerpoint/2010/main" val="35539345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614597" y="115614"/>
            <a:ext cx="7944787" cy="6742386"/>
          </a:xfrm>
        </p:spPr>
        <p:txBody>
          <a:bodyPr>
            <a:noAutofit/>
          </a:bodyPr>
          <a:lstStyle/>
          <a:p>
            <a:pPr algn="l"/>
            <a:r>
              <a:rPr lang="en-US" altLang="zh-CN" sz="3600" dirty="0">
                <a:ea typeface="微软雅黑" panose="020B0503020204020204" pitchFamily="34" charset="-122"/>
              </a:rPr>
              <a:t>【</a:t>
            </a:r>
            <a:r>
              <a:rPr lang="zh-CN" altLang="en-US" sz="3600" dirty="0">
                <a:ea typeface="微软雅黑" panose="020B0503020204020204" pitchFamily="34" charset="-122"/>
              </a:rPr>
              <a:t>马太福音 </a:t>
            </a:r>
            <a:r>
              <a:rPr lang="en-US" altLang="zh-CN" sz="3600" dirty="0">
                <a:ea typeface="微软雅黑" panose="020B0503020204020204" pitchFamily="34" charset="-122"/>
              </a:rPr>
              <a:t>Matthew 18:8-9】</a:t>
            </a:r>
          </a:p>
          <a:p>
            <a:pPr algn="l"/>
            <a:r>
              <a:rPr lang="en-US" altLang="zh-CN" sz="3600" dirty="0" smtClean="0">
                <a:ea typeface="微软雅黑" panose="020B0503020204020204" pitchFamily="34" charset="-122"/>
              </a:rPr>
              <a:t>9 </a:t>
            </a:r>
            <a:r>
              <a:rPr lang="zh-CN" altLang="en-US" sz="3600" dirty="0">
                <a:ea typeface="微软雅黑" panose="020B0503020204020204" pitchFamily="34" charset="-122"/>
              </a:rPr>
              <a:t>倘若你一只眼叫你跌倒，就把它剜出来丢掉。你只有一只眼进入永生，强如有两只眼被丢在地狱的火里。”</a:t>
            </a:r>
          </a:p>
          <a:p>
            <a:pPr algn="l"/>
            <a:r>
              <a:rPr lang="en-US" altLang="zh-CN" sz="3600" dirty="0">
                <a:ea typeface="微软雅黑" panose="020B0503020204020204" pitchFamily="34" charset="-122"/>
              </a:rPr>
              <a:t>And if your eye causes you to sin, pluck it out and cast it from you. It is better for you to enter into life with one eye, rather than having two eyes, to be cast into hell fire.</a:t>
            </a:r>
            <a:endParaRPr lang="en-US" altLang="zh-CN" sz="3600" dirty="0">
              <a:ea typeface="微软雅黑" panose="020B0503020204020204" pitchFamily="34" charset="-122"/>
            </a:endParaRPr>
          </a:p>
        </p:txBody>
      </p:sp>
    </p:spTree>
    <p:extLst>
      <p:ext uri="{BB962C8B-B14F-4D97-AF65-F5344CB8AC3E}">
        <p14:creationId xmlns:p14="http://schemas.microsoft.com/office/powerpoint/2010/main" val="16773601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614597" y="115614"/>
            <a:ext cx="7944787" cy="6742386"/>
          </a:xfrm>
        </p:spPr>
        <p:txBody>
          <a:bodyPr>
            <a:noAutofit/>
          </a:bodyPr>
          <a:lstStyle/>
          <a:p>
            <a:pPr algn="l"/>
            <a:r>
              <a:rPr lang="en-US" altLang="zh-CN" sz="3600" dirty="0">
                <a:ea typeface="微软雅黑" panose="020B0503020204020204" pitchFamily="34" charset="-122"/>
              </a:rPr>
              <a:t>【</a:t>
            </a:r>
            <a:r>
              <a:rPr lang="zh-CN" altLang="en-US" sz="3600" dirty="0">
                <a:ea typeface="微软雅黑" panose="020B0503020204020204" pitchFamily="34" charset="-122"/>
              </a:rPr>
              <a:t>希伯来书 </a:t>
            </a:r>
            <a:r>
              <a:rPr lang="en-US" altLang="zh-CN" sz="3600" dirty="0">
                <a:ea typeface="微软雅黑" panose="020B0503020204020204" pitchFamily="34" charset="-122"/>
              </a:rPr>
              <a:t>Hebrews 6:4-6】</a:t>
            </a:r>
          </a:p>
          <a:p>
            <a:pPr algn="l"/>
            <a:r>
              <a:rPr lang="en-US" altLang="zh-CN" sz="3600" dirty="0" smtClean="0">
                <a:ea typeface="微软雅黑" panose="020B0503020204020204" pitchFamily="34" charset="-122"/>
              </a:rPr>
              <a:t>6 </a:t>
            </a:r>
            <a:r>
              <a:rPr lang="zh-CN" altLang="en-US" sz="3600" dirty="0">
                <a:ea typeface="微软雅黑" panose="020B0503020204020204" pitchFamily="34" charset="-122"/>
              </a:rPr>
              <a:t>若是离弃道理，就不能叫他们重新懊悔了，因为他们把　神的儿子重钉十字架，明明地羞辱他。</a:t>
            </a:r>
          </a:p>
          <a:p>
            <a:pPr algn="l"/>
            <a:r>
              <a:rPr lang="en-US" altLang="zh-CN" sz="3600" dirty="0">
                <a:ea typeface="微软雅黑" panose="020B0503020204020204" pitchFamily="34" charset="-122"/>
              </a:rPr>
              <a:t>if they fall away, to renew them again to repentance, since they crucify again for themselves the Son of God, and put Him to an open shame.</a:t>
            </a:r>
            <a:endParaRPr lang="en-US" altLang="zh-CN" sz="3600" dirty="0">
              <a:ea typeface="微软雅黑" panose="020B0503020204020204" pitchFamily="34" charset="-122"/>
            </a:endParaRPr>
          </a:p>
        </p:txBody>
      </p:sp>
    </p:spTree>
    <p:extLst>
      <p:ext uri="{BB962C8B-B14F-4D97-AF65-F5344CB8AC3E}">
        <p14:creationId xmlns:p14="http://schemas.microsoft.com/office/powerpoint/2010/main" val="228218147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614597" y="115614"/>
            <a:ext cx="7944787" cy="6742386"/>
          </a:xfrm>
        </p:spPr>
        <p:txBody>
          <a:bodyPr>
            <a:noAutofit/>
          </a:bodyPr>
          <a:lstStyle/>
          <a:p>
            <a:pPr algn="l"/>
            <a:r>
              <a:rPr lang="en-US" altLang="zh-CN" sz="3600" dirty="0">
                <a:ea typeface="微软雅黑" panose="020B0503020204020204" pitchFamily="34" charset="-122"/>
              </a:rPr>
              <a:t>【</a:t>
            </a:r>
            <a:r>
              <a:rPr lang="zh-CN" altLang="en-US" sz="3600" dirty="0">
                <a:ea typeface="微软雅黑" panose="020B0503020204020204" pitchFamily="34" charset="-122"/>
              </a:rPr>
              <a:t>希伯来书 </a:t>
            </a:r>
            <a:r>
              <a:rPr lang="en-US" altLang="zh-CN" sz="3600" dirty="0">
                <a:ea typeface="微软雅黑" panose="020B0503020204020204" pitchFamily="34" charset="-122"/>
              </a:rPr>
              <a:t>Hebrews 10:26-31】</a:t>
            </a:r>
          </a:p>
          <a:p>
            <a:pPr algn="l"/>
            <a:r>
              <a:rPr lang="en-US" altLang="zh-CN" sz="3600" dirty="0">
                <a:ea typeface="微软雅黑" panose="020B0503020204020204" pitchFamily="34" charset="-122"/>
              </a:rPr>
              <a:t>26 </a:t>
            </a:r>
            <a:r>
              <a:rPr lang="zh-CN" altLang="en-US" sz="3600" dirty="0">
                <a:ea typeface="微软雅黑" panose="020B0503020204020204" pitchFamily="34" charset="-122"/>
              </a:rPr>
              <a:t>因为我们得知真道以后，若故意犯罪，赎罪的祭就再没有了，</a:t>
            </a:r>
          </a:p>
          <a:p>
            <a:pPr algn="l"/>
            <a:r>
              <a:rPr lang="en-US" altLang="zh-CN" sz="3600" dirty="0">
                <a:ea typeface="微软雅黑" panose="020B0503020204020204" pitchFamily="34" charset="-122"/>
              </a:rPr>
              <a:t>For if we sin willfully after we have received the knowledge of the truth, there no longer remains a sacrifice for sins,</a:t>
            </a:r>
          </a:p>
          <a:p>
            <a:pPr algn="l"/>
            <a:r>
              <a:rPr lang="en-US" altLang="zh-CN" sz="3600" dirty="0">
                <a:ea typeface="微软雅黑" panose="020B0503020204020204" pitchFamily="34" charset="-122"/>
              </a:rPr>
              <a:t>27 </a:t>
            </a:r>
            <a:r>
              <a:rPr lang="zh-CN" altLang="en-US" sz="3600" dirty="0">
                <a:ea typeface="微软雅黑" panose="020B0503020204020204" pitchFamily="34" charset="-122"/>
              </a:rPr>
              <a:t>惟有战惧等候审判和那烧灭众敌人的烈火。</a:t>
            </a:r>
          </a:p>
          <a:p>
            <a:pPr algn="l"/>
            <a:r>
              <a:rPr lang="en-US" altLang="zh-CN" sz="3600" dirty="0">
                <a:ea typeface="微软雅黑" panose="020B0503020204020204" pitchFamily="34" charset="-122"/>
              </a:rPr>
              <a:t>but a certain fearful expectation of judgment, and fiery indignation which will devour the adversaries</a:t>
            </a:r>
            <a:r>
              <a:rPr lang="en-US" altLang="zh-CN" sz="3600" dirty="0" smtClean="0">
                <a:ea typeface="微软雅黑" panose="020B0503020204020204" pitchFamily="34" charset="-122"/>
              </a:rPr>
              <a:t>.</a:t>
            </a:r>
            <a:endParaRPr lang="en-US" altLang="zh-CN" sz="3600" dirty="0">
              <a:ea typeface="微软雅黑" panose="020B0503020204020204" pitchFamily="34" charset="-122"/>
            </a:endParaRPr>
          </a:p>
        </p:txBody>
      </p:sp>
    </p:spTree>
    <p:extLst>
      <p:ext uri="{BB962C8B-B14F-4D97-AF65-F5344CB8AC3E}">
        <p14:creationId xmlns:p14="http://schemas.microsoft.com/office/powerpoint/2010/main" val="428442269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614597" y="115614"/>
            <a:ext cx="7944787" cy="6742386"/>
          </a:xfrm>
        </p:spPr>
        <p:txBody>
          <a:bodyPr>
            <a:noAutofit/>
          </a:bodyPr>
          <a:lstStyle/>
          <a:p>
            <a:pPr algn="l"/>
            <a:r>
              <a:rPr lang="en-US" altLang="zh-CN" sz="3600" dirty="0">
                <a:ea typeface="微软雅黑" panose="020B0503020204020204" pitchFamily="34" charset="-122"/>
              </a:rPr>
              <a:t>【</a:t>
            </a:r>
            <a:r>
              <a:rPr lang="zh-CN" altLang="en-US" sz="3600" dirty="0">
                <a:ea typeface="微软雅黑" panose="020B0503020204020204" pitchFamily="34" charset="-122"/>
              </a:rPr>
              <a:t>希伯来书 </a:t>
            </a:r>
            <a:r>
              <a:rPr lang="en-US" altLang="zh-CN" sz="3600" dirty="0">
                <a:ea typeface="微软雅黑" panose="020B0503020204020204" pitchFamily="34" charset="-122"/>
              </a:rPr>
              <a:t>Hebrews 10:26-31】</a:t>
            </a:r>
          </a:p>
          <a:p>
            <a:pPr algn="l"/>
            <a:r>
              <a:rPr lang="en-US" altLang="zh-CN" sz="3600" dirty="0" smtClean="0">
                <a:ea typeface="微软雅黑" panose="020B0503020204020204" pitchFamily="34" charset="-122"/>
              </a:rPr>
              <a:t>28 </a:t>
            </a:r>
            <a:r>
              <a:rPr lang="zh-CN" altLang="en-US" sz="3600" dirty="0">
                <a:ea typeface="微软雅黑" panose="020B0503020204020204" pitchFamily="34" charset="-122"/>
              </a:rPr>
              <a:t>人干犯摩西的律法，凭两三个见证人尚且不得怜恤而死；</a:t>
            </a:r>
          </a:p>
          <a:p>
            <a:pPr algn="l"/>
            <a:r>
              <a:rPr lang="en-US" altLang="zh-CN" sz="3600" dirty="0">
                <a:ea typeface="微软雅黑" panose="020B0503020204020204" pitchFamily="34" charset="-122"/>
              </a:rPr>
              <a:t>Anyone who has rejected Moses' law dies without mercy on the testimony of two or three witnesses</a:t>
            </a:r>
            <a:r>
              <a:rPr lang="en-US" altLang="zh-CN" sz="3600" dirty="0" smtClean="0">
                <a:ea typeface="微软雅黑" panose="020B0503020204020204" pitchFamily="34" charset="-122"/>
              </a:rPr>
              <a:t>.</a:t>
            </a:r>
            <a:endParaRPr lang="en-US" altLang="zh-CN" sz="3600" dirty="0">
              <a:ea typeface="微软雅黑" panose="020B0503020204020204" pitchFamily="34" charset="-122"/>
            </a:endParaRPr>
          </a:p>
        </p:txBody>
      </p:sp>
    </p:spTree>
    <p:extLst>
      <p:ext uri="{BB962C8B-B14F-4D97-AF65-F5344CB8AC3E}">
        <p14:creationId xmlns:p14="http://schemas.microsoft.com/office/powerpoint/2010/main" val="316007062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614597" y="115614"/>
            <a:ext cx="7944787" cy="6742386"/>
          </a:xfrm>
        </p:spPr>
        <p:txBody>
          <a:bodyPr>
            <a:noAutofit/>
          </a:bodyPr>
          <a:lstStyle/>
          <a:p>
            <a:pPr algn="l"/>
            <a:r>
              <a:rPr lang="en-US" altLang="zh-CN" sz="3600" dirty="0">
                <a:ea typeface="微软雅黑" panose="020B0503020204020204" pitchFamily="34" charset="-122"/>
              </a:rPr>
              <a:t>【</a:t>
            </a:r>
            <a:r>
              <a:rPr lang="zh-CN" altLang="en-US" sz="3600" dirty="0">
                <a:ea typeface="微软雅黑" panose="020B0503020204020204" pitchFamily="34" charset="-122"/>
              </a:rPr>
              <a:t>希伯来书 </a:t>
            </a:r>
            <a:r>
              <a:rPr lang="en-US" altLang="zh-CN" sz="3600" dirty="0">
                <a:ea typeface="微软雅黑" panose="020B0503020204020204" pitchFamily="34" charset="-122"/>
              </a:rPr>
              <a:t>Hebrews 10:26-31】</a:t>
            </a:r>
          </a:p>
          <a:p>
            <a:pPr algn="l"/>
            <a:r>
              <a:rPr lang="en-US" altLang="zh-CN" sz="3600" dirty="0" smtClean="0">
                <a:ea typeface="微软雅黑" panose="020B0503020204020204" pitchFamily="34" charset="-122"/>
              </a:rPr>
              <a:t>29 </a:t>
            </a:r>
            <a:r>
              <a:rPr lang="zh-CN" altLang="en-US" sz="3600" dirty="0">
                <a:ea typeface="微软雅黑" panose="020B0503020204020204" pitchFamily="34" charset="-122"/>
              </a:rPr>
              <a:t>何况人践踏　神的儿子，将那使他成圣之约的血当作平常，又亵慢施恩的圣灵，你们想，他要受的刑罚该怎样加重呢？</a:t>
            </a:r>
          </a:p>
          <a:p>
            <a:pPr algn="l"/>
            <a:r>
              <a:rPr lang="en-US" altLang="zh-CN" sz="3600" dirty="0">
                <a:ea typeface="微软雅黑" panose="020B0503020204020204" pitchFamily="34" charset="-122"/>
              </a:rPr>
              <a:t>Of how much worse punishment, do you suppose, will he be thought worthy who has trampled the Son of God underfoot, counted the blood of the covenant by which he was sanctified a common thing, and insulted the Spirit of grace</a:t>
            </a:r>
            <a:r>
              <a:rPr lang="en-US" altLang="zh-CN" sz="3600" dirty="0" smtClean="0">
                <a:ea typeface="微软雅黑" panose="020B0503020204020204" pitchFamily="34" charset="-122"/>
              </a:rPr>
              <a:t>?</a:t>
            </a:r>
            <a:endParaRPr lang="en-US" altLang="zh-CN" sz="3600" dirty="0">
              <a:ea typeface="微软雅黑" panose="020B0503020204020204" pitchFamily="34" charset="-122"/>
            </a:endParaRPr>
          </a:p>
        </p:txBody>
      </p:sp>
    </p:spTree>
    <p:extLst>
      <p:ext uri="{BB962C8B-B14F-4D97-AF65-F5344CB8AC3E}">
        <p14:creationId xmlns:p14="http://schemas.microsoft.com/office/powerpoint/2010/main" val="204306067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614597" y="115614"/>
            <a:ext cx="7944787" cy="6742386"/>
          </a:xfrm>
        </p:spPr>
        <p:txBody>
          <a:bodyPr>
            <a:noAutofit/>
          </a:bodyPr>
          <a:lstStyle/>
          <a:p>
            <a:pPr algn="l"/>
            <a:r>
              <a:rPr lang="en-US" altLang="zh-CN" sz="3600" dirty="0">
                <a:ea typeface="微软雅黑" panose="020B0503020204020204" pitchFamily="34" charset="-122"/>
              </a:rPr>
              <a:t>【</a:t>
            </a:r>
            <a:r>
              <a:rPr lang="zh-CN" altLang="en-US" sz="3600" dirty="0">
                <a:ea typeface="微软雅黑" panose="020B0503020204020204" pitchFamily="34" charset="-122"/>
              </a:rPr>
              <a:t>希伯来书 </a:t>
            </a:r>
            <a:r>
              <a:rPr lang="en-US" altLang="zh-CN" sz="3600" dirty="0">
                <a:ea typeface="微软雅黑" panose="020B0503020204020204" pitchFamily="34" charset="-122"/>
              </a:rPr>
              <a:t>Hebrews 10:26-31】</a:t>
            </a:r>
          </a:p>
          <a:p>
            <a:pPr algn="l"/>
            <a:r>
              <a:rPr lang="en-US" altLang="zh-CN" sz="3600" dirty="0" smtClean="0">
                <a:ea typeface="微软雅黑" panose="020B0503020204020204" pitchFamily="34" charset="-122"/>
              </a:rPr>
              <a:t>30 </a:t>
            </a:r>
            <a:r>
              <a:rPr lang="zh-CN" altLang="en-US" sz="3600" dirty="0">
                <a:ea typeface="微软雅黑" panose="020B0503020204020204" pitchFamily="34" charset="-122"/>
              </a:rPr>
              <a:t>因为我们知道谁说：“伸冤在我，我必报应。”又说：“主要审判他的百姓。” </a:t>
            </a:r>
          </a:p>
          <a:p>
            <a:pPr algn="l"/>
            <a:r>
              <a:rPr lang="en-US" altLang="zh-CN" sz="3600" dirty="0">
                <a:ea typeface="微软雅黑" panose="020B0503020204020204" pitchFamily="34" charset="-122"/>
              </a:rPr>
              <a:t>For we know Him who said, "Vengeance is Mine, I will repay," says the Lord. And again, "The LORD will judge His people."</a:t>
            </a:r>
          </a:p>
          <a:p>
            <a:pPr algn="l"/>
            <a:r>
              <a:rPr lang="en-US" altLang="zh-CN" sz="3600" dirty="0">
                <a:ea typeface="微软雅黑" panose="020B0503020204020204" pitchFamily="34" charset="-122"/>
              </a:rPr>
              <a:t>31 </a:t>
            </a:r>
            <a:r>
              <a:rPr lang="zh-CN" altLang="en-US" sz="3600" dirty="0">
                <a:ea typeface="微软雅黑" panose="020B0503020204020204" pitchFamily="34" charset="-122"/>
              </a:rPr>
              <a:t>落在永生　神的手里，真是可怕的！</a:t>
            </a:r>
          </a:p>
          <a:p>
            <a:pPr algn="l"/>
            <a:r>
              <a:rPr lang="en-US" altLang="zh-CN" sz="3600" dirty="0">
                <a:ea typeface="微软雅黑" panose="020B0503020204020204" pitchFamily="34" charset="-122"/>
              </a:rPr>
              <a:t>It is a fearful thing to fall into the hands of the living God.</a:t>
            </a:r>
          </a:p>
        </p:txBody>
      </p:sp>
    </p:spTree>
    <p:extLst>
      <p:ext uri="{BB962C8B-B14F-4D97-AF65-F5344CB8AC3E}">
        <p14:creationId xmlns:p14="http://schemas.microsoft.com/office/powerpoint/2010/main" val="34574115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614597" y="115614"/>
            <a:ext cx="7944787" cy="6742386"/>
          </a:xfrm>
        </p:spPr>
        <p:txBody>
          <a:bodyPr>
            <a:noAutofit/>
          </a:bodyPr>
          <a:lstStyle/>
          <a:p>
            <a:pPr algn="l"/>
            <a:r>
              <a:rPr lang="en-US" altLang="zh-CN" sz="3600" dirty="0">
                <a:ea typeface="微软雅黑" panose="020B0503020204020204" pitchFamily="34" charset="-122"/>
              </a:rPr>
              <a:t>【</a:t>
            </a:r>
            <a:r>
              <a:rPr lang="zh-CN" altLang="en-US" sz="3600" dirty="0">
                <a:ea typeface="微软雅黑" panose="020B0503020204020204" pitchFamily="34" charset="-122"/>
              </a:rPr>
              <a:t>马可福音 </a:t>
            </a:r>
            <a:r>
              <a:rPr lang="en-US" altLang="zh-CN" sz="3600" dirty="0">
                <a:ea typeface="微软雅黑" panose="020B0503020204020204" pitchFamily="34" charset="-122"/>
              </a:rPr>
              <a:t>Mark 9:43-49】</a:t>
            </a:r>
          </a:p>
          <a:p>
            <a:pPr algn="l"/>
            <a:r>
              <a:rPr lang="en-US" altLang="zh-CN" sz="3600" dirty="0">
                <a:ea typeface="微软雅黑" panose="020B0503020204020204" pitchFamily="34" charset="-122"/>
              </a:rPr>
              <a:t>43 </a:t>
            </a:r>
            <a:r>
              <a:rPr lang="zh-CN" altLang="en-US" sz="3600" dirty="0">
                <a:ea typeface="微软雅黑" panose="020B0503020204020204" pitchFamily="34" charset="-122"/>
              </a:rPr>
              <a:t>倘若你一只手叫你跌倒，就把它砍下来。</a:t>
            </a:r>
          </a:p>
          <a:p>
            <a:pPr algn="l"/>
            <a:r>
              <a:rPr lang="en-US" altLang="zh-CN" sz="3600" dirty="0">
                <a:ea typeface="微软雅黑" panose="020B0503020204020204" pitchFamily="34" charset="-122"/>
              </a:rPr>
              <a:t>If your hand causes you to sin, cut it off.</a:t>
            </a:r>
          </a:p>
          <a:p>
            <a:pPr algn="l"/>
            <a:r>
              <a:rPr lang="en-US" altLang="zh-CN" sz="3600" dirty="0">
                <a:ea typeface="微软雅黑" panose="020B0503020204020204" pitchFamily="34" charset="-122"/>
              </a:rPr>
              <a:t>44 </a:t>
            </a:r>
            <a:r>
              <a:rPr lang="zh-CN" altLang="en-US" sz="3600" dirty="0">
                <a:ea typeface="微软雅黑" panose="020B0503020204020204" pitchFamily="34" charset="-122"/>
              </a:rPr>
              <a:t>你缺了肢体进入永生，强如有两只手落到地狱，入那不灭的火里去。</a:t>
            </a:r>
          </a:p>
          <a:p>
            <a:pPr algn="l"/>
            <a:r>
              <a:rPr lang="en-US" altLang="zh-CN" sz="3600" dirty="0">
                <a:ea typeface="微软雅黑" panose="020B0503020204020204" pitchFamily="34" charset="-122"/>
              </a:rPr>
              <a:t>It is better for you to enter into life maimed, rather than having two hands, to go to hell, into the fire that shall never be quenched—where "Their worm does not die And the fire is not quenched</a:t>
            </a:r>
            <a:r>
              <a:rPr lang="en-US" altLang="zh-CN" sz="3600" dirty="0" smtClean="0">
                <a:ea typeface="微软雅黑" panose="020B0503020204020204" pitchFamily="34" charset="-122"/>
              </a:rPr>
              <a:t>.'</a:t>
            </a:r>
            <a:endParaRPr lang="en-US" altLang="zh-CN" sz="3600" dirty="0">
              <a:ea typeface="微软雅黑" panose="020B0503020204020204" pitchFamily="34" charset="-122"/>
            </a:endParaRPr>
          </a:p>
        </p:txBody>
      </p:sp>
    </p:spTree>
    <p:extLst>
      <p:ext uri="{BB962C8B-B14F-4D97-AF65-F5344CB8AC3E}">
        <p14:creationId xmlns:p14="http://schemas.microsoft.com/office/powerpoint/2010/main" val="23695331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614597" y="115614"/>
            <a:ext cx="7944787" cy="6742386"/>
          </a:xfrm>
        </p:spPr>
        <p:txBody>
          <a:bodyPr>
            <a:noAutofit/>
          </a:bodyPr>
          <a:lstStyle/>
          <a:p>
            <a:pPr algn="l"/>
            <a:r>
              <a:rPr lang="en-US" altLang="zh-CN" sz="3600" dirty="0">
                <a:ea typeface="微软雅黑" panose="020B0503020204020204" pitchFamily="34" charset="-122"/>
              </a:rPr>
              <a:t>【</a:t>
            </a:r>
            <a:r>
              <a:rPr lang="zh-CN" altLang="en-US" sz="3600" dirty="0">
                <a:ea typeface="微软雅黑" panose="020B0503020204020204" pitchFamily="34" charset="-122"/>
              </a:rPr>
              <a:t>马可福音 </a:t>
            </a:r>
            <a:r>
              <a:rPr lang="en-US" altLang="zh-CN" sz="3600" dirty="0">
                <a:ea typeface="微软雅黑" panose="020B0503020204020204" pitchFamily="34" charset="-122"/>
              </a:rPr>
              <a:t>Mark 9:43-49】</a:t>
            </a:r>
          </a:p>
          <a:p>
            <a:pPr algn="l"/>
            <a:r>
              <a:rPr lang="en-US" altLang="zh-CN" sz="3600" dirty="0" smtClean="0">
                <a:ea typeface="微软雅黑" panose="020B0503020204020204" pitchFamily="34" charset="-122"/>
              </a:rPr>
              <a:t>45 </a:t>
            </a:r>
            <a:r>
              <a:rPr lang="zh-CN" altLang="en-US" sz="3600" dirty="0">
                <a:ea typeface="微软雅黑" panose="020B0503020204020204" pitchFamily="34" charset="-122"/>
              </a:rPr>
              <a:t>倘若你一只脚叫你跌倒，就把它砍下来。</a:t>
            </a:r>
          </a:p>
          <a:p>
            <a:pPr algn="l"/>
            <a:r>
              <a:rPr lang="en-US" altLang="zh-CN" sz="3600" dirty="0">
                <a:ea typeface="微软雅黑" panose="020B0503020204020204" pitchFamily="34" charset="-122"/>
              </a:rPr>
              <a:t>And if your foot causes you to sin, cut it off.</a:t>
            </a:r>
          </a:p>
          <a:p>
            <a:pPr algn="l"/>
            <a:r>
              <a:rPr lang="en-US" altLang="zh-CN" sz="3600" dirty="0">
                <a:ea typeface="微软雅黑" panose="020B0503020204020204" pitchFamily="34" charset="-122"/>
              </a:rPr>
              <a:t>46 </a:t>
            </a:r>
            <a:r>
              <a:rPr lang="zh-CN" altLang="en-US" sz="3600" dirty="0">
                <a:ea typeface="微软雅黑" panose="020B0503020204020204" pitchFamily="34" charset="-122"/>
              </a:rPr>
              <a:t>你瘸腿进入永生，强如有两只脚被丢在地狱里。</a:t>
            </a:r>
          </a:p>
          <a:p>
            <a:pPr algn="l"/>
            <a:r>
              <a:rPr lang="en-US" altLang="zh-CN" sz="3600" dirty="0">
                <a:ea typeface="微软雅黑" panose="020B0503020204020204" pitchFamily="34" charset="-122"/>
              </a:rPr>
              <a:t>It is better for you to enter life lame, rather than having two feet, to be cast into hell, into the fire that shall never be quenched—where "Their worm does not die And the fire is not quenched</a:t>
            </a:r>
            <a:r>
              <a:rPr lang="en-US" altLang="zh-CN" sz="3600" dirty="0" smtClean="0">
                <a:ea typeface="微软雅黑" panose="020B0503020204020204" pitchFamily="34" charset="-122"/>
              </a:rPr>
              <a:t>.'</a:t>
            </a:r>
            <a:endParaRPr lang="en-US" altLang="zh-CN" sz="3600" dirty="0">
              <a:ea typeface="微软雅黑" panose="020B0503020204020204" pitchFamily="34" charset="-122"/>
            </a:endParaRPr>
          </a:p>
        </p:txBody>
      </p:sp>
    </p:spTree>
    <p:extLst>
      <p:ext uri="{BB962C8B-B14F-4D97-AF65-F5344CB8AC3E}">
        <p14:creationId xmlns:p14="http://schemas.microsoft.com/office/powerpoint/2010/main" val="35714640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614597" y="115614"/>
            <a:ext cx="7944787" cy="6742386"/>
          </a:xfrm>
        </p:spPr>
        <p:txBody>
          <a:bodyPr>
            <a:noAutofit/>
          </a:bodyPr>
          <a:lstStyle/>
          <a:p>
            <a:pPr algn="l"/>
            <a:r>
              <a:rPr lang="en-US" altLang="zh-CN" sz="3600" dirty="0">
                <a:ea typeface="微软雅黑" panose="020B0503020204020204" pitchFamily="34" charset="-122"/>
              </a:rPr>
              <a:t>【</a:t>
            </a:r>
            <a:r>
              <a:rPr lang="zh-CN" altLang="en-US" sz="3600" dirty="0">
                <a:ea typeface="微软雅黑" panose="020B0503020204020204" pitchFamily="34" charset="-122"/>
              </a:rPr>
              <a:t>马可福音 </a:t>
            </a:r>
            <a:r>
              <a:rPr lang="en-US" altLang="zh-CN" sz="3600" dirty="0">
                <a:ea typeface="微软雅黑" panose="020B0503020204020204" pitchFamily="34" charset="-122"/>
              </a:rPr>
              <a:t>Mark 9:43-49】</a:t>
            </a:r>
          </a:p>
          <a:p>
            <a:pPr algn="l"/>
            <a:r>
              <a:rPr lang="en-US" altLang="zh-CN" sz="3600" dirty="0" smtClean="0">
                <a:ea typeface="微软雅黑" panose="020B0503020204020204" pitchFamily="34" charset="-122"/>
              </a:rPr>
              <a:t>47 </a:t>
            </a:r>
            <a:r>
              <a:rPr lang="zh-CN" altLang="en-US" sz="3600" dirty="0">
                <a:ea typeface="微软雅黑" panose="020B0503020204020204" pitchFamily="34" charset="-122"/>
              </a:rPr>
              <a:t>倘若你一只眼叫你跌倒，就去掉它。你只有一只眼进入　神的国，强如有两只眼被丢在地狱里。</a:t>
            </a:r>
          </a:p>
          <a:p>
            <a:pPr algn="l"/>
            <a:r>
              <a:rPr lang="en-US" altLang="zh-CN" sz="3600" dirty="0">
                <a:ea typeface="微软雅黑" panose="020B0503020204020204" pitchFamily="34" charset="-122"/>
              </a:rPr>
              <a:t>And if your eye causes you to sin, pluck it out. It is better for you to enter the kingdom of God with one eye, rather than having two eyes, to be cast into hell fire--</a:t>
            </a:r>
          </a:p>
          <a:p>
            <a:pPr algn="l"/>
            <a:r>
              <a:rPr lang="en-US" altLang="zh-CN" sz="3600" dirty="0">
                <a:ea typeface="微软雅黑" panose="020B0503020204020204" pitchFamily="34" charset="-122"/>
              </a:rPr>
              <a:t>48 </a:t>
            </a:r>
            <a:r>
              <a:rPr lang="zh-CN" altLang="en-US" sz="3600" dirty="0">
                <a:ea typeface="微软雅黑" panose="020B0503020204020204" pitchFamily="34" charset="-122"/>
              </a:rPr>
              <a:t>在那里，虫是不死的，火是不灭的。</a:t>
            </a:r>
          </a:p>
          <a:p>
            <a:pPr algn="l"/>
            <a:r>
              <a:rPr lang="en-US" altLang="zh-CN" sz="3600" dirty="0">
                <a:ea typeface="微软雅黑" panose="020B0503020204020204" pitchFamily="34" charset="-122"/>
              </a:rPr>
              <a:t>Where "Their worm does not die And the fire is not quenched</a:t>
            </a:r>
            <a:r>
              <a:rPr lang="en-US" altLang="zh-CN" sz="3600" dirty="0" smtClean="0">
                <a:ea typeface="微软雅黑" panose="020B0503020204020204" pitchFamily="34" charset="-122"/>
              </a:rPr>
              <a:t>.'</a:t>
            </a:r>
            <a:endParaRPr lang="en-US" altLang="zh-CN" sz="3600" dirty="0">
              <a:ea typeface="微软雅黑" panose="020B0503020204020204" pitchFamily="34" charset="-122"/>
            </a:endParaRPr>
          </a:p>
        </p:txBody>
      </p:sp>
    </p:spTree>
    <p:extLst>
      <p:ext uri="{BB962C8B-B14F-4D97-AF65-F5344CB8AC3E}">
        <p14:creationId xmlns:p14="http://schemas.microsoft.com/office/powerpoint/2010/main" val="32545279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614597" y="115614"/>
            <a:ext cx="7944787" cy="6742386"/>
          </a:xfrm>
        </p:spPr>
        <p:txBody>
          <a:bodyPr>
            <a:noAutofit/>
          </a:bodyPr>
          <a:lstStyle/>
          <a:p>
            <a:pPr algn="l"/>
            <a:r>
              <a:rPr lang="en-US" altLang="zh-CN" sz="3600" dirty="0">
                <a:ea typeface="微软雅黑" panose="020B0503020204020204" pitchFamily="34" charset="-122"/>
              </a:rPr>
              <a:t>【</a:t>
            </a:r>
            <a:r>
              <a:rPr lang="zh-CN" altLang="en-US" sz="3600" dirty="0">
                <a:ea typeface="微软雅黑" panose="020B0503020204020204" pitchFamily="34" charset="-122"/>
              </a:rPr>
              <a:t>马可福音 </a:t>
            </a:r>
            <a:r>
              <a:rPr lang="en-US" altLang="zh-CN" sz="3600" dirty="0">
                <a:ea typeface="微软雅黑" panose="020B0503020204020204" pitchFamily="34" charset="-122"/>
              </a:rPr>
              <a:t>Mark 9:43-49】</a:t>
            </a:r>
          </a:p>
          <a:p>
            <a:pPr algn="l"/>
            <a:r>
              <a:rPr lang="en-US" altLang="zh-CN" sz="3600" dirty="0" smtClean="0">
                <a:ea typeface="微软雅黑" panose="020B0503020204020204" pitchFamily="34" charset="-122"/>
              </a:rPr>
              <a:t>49 </a:t>
            </a:r>
            <a:r>
              <a:rPr lang="zh-CN" altLang="en-US" sz="3600" dirty="0">
                <a:ea typeface="微软雅黑" panose="020B0503020204020204" pitchFamily="34" charset="-122"/>
              </a:rPr>
              <a:t>因为必用火当盐腌各人（有古卷在此有“凡祭物必用盐腌”）。</a:t>
            </a:r>
          </a:p>
          <a:p>
            <a:pPr algn="l"/>
            <a:r>
              <a:rPr lang="en-US" altLang="zh-CN" sz="3600" dirty="0">
                <a:ea typeface="微软雅黑" panose="020B0503020204020204" pitchFamily="34" charset="-122"/>
              </a:rPr>
              <a:t>"For everyone will be seasoned with fire, and every sacrifice will be seasoned with salt.</a:t>
            </a:r>
            <a:endParaRPr lang="en-US" altLang="zh-CN" sz="3600" dirty="0">
              <a:ea typeface="微软雅黑" panose="020B0503020204020204" pitchFamily="34" charset="-122"/>
            </a:endParaRPr>
          </a:p>
        </p:txBody>
      </p:sp>
    </p:spTree>
    <p:extLst>
      <p:ext uri="{BB962C8B-B14F-4D97-AF65-F5344CB8AC3E}">
        <p14:creationId xmlns:p14="http://schemas.microsoft.com/office/powerpoint/2010/main" val="26306837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614597" y="115614"/>
            <a:ext cx="7944787" cy="6742386"/>
          </a:xfrm>
        </p:spPr>
        <p:txBody>
          <a:bodyPr>
            <a:noAutofit/>
          </a:bodyPr>
          <a:lstStyle/>
          <a:p>
            <a:pPr algn="l"/>
            <a:r>
              <a:rPr lang="en-US" altLang="zh-CN" sz="3600" dirty="0">
                <a:ea typeface="微软雅黑" panose="020B0503020204020204" pitchFamily="34" charset="-122"/>
              </a:rPr>
              <a:t>【</a:t>
            </a:r>
            <a:r>
              <a:rPr lang="zh-CN" altLang="en-US" sz="3600" dirty="0">
                <a:ea typeface="微软雅黑" panose="020B0503020204020204" pitchFamily="34" charset="-122"/>
              </a:rPr>
              <a:t>加拉太书 </a:t>
            </a:r>
            <a:r>
              <a:rPr lang="en-US" altLang="zh-CN" sz="3600" dirty="0">
                <a:ea typeface="微软雅黑" panose="020B0503020204020204" pitchFamily="34" charset="-122"/>
              </a:rPr>
              <a:t>Galatians 6:7-8】</a:t>
            </a:r>
          </a:p>
          <a:p>
            <a:pPr algn="l"/>
            <a:r>
              <a:rPr lang="en-US" altLang="zh-CN" sz="3600" dirty="0">
                <a:ea typeface="微软雅黑" panose="020B0503020204020204" pitchFamily="34" charset="-122"/>
              </a:rPr>
              <a:t>7 </a:t>
            </a:r>
            <a:r>
              <a:rPr lang="zh-CN" altLang="en-US" sz="3600" dirty="0">
                <a:ea typeface="微软雅黑" panose="020B0503020204020204" pitchFamily="34" charset="-122"/>
              </a:rPr>
              <a:t>不要自欺，神是轻慢不得的。人种的是什么，收的也是什么。</a:t>
            </a:r>
          </a:p>
          <a:p>
            <a:pPr algn="l"/>
            <a:r>
              <a:rPr lang="en-US" altLang="zh-CN" sz="3600" dirty="0">
                <a:ea typeface="微软雅黑" panose="020B0503020204020204" pitchFamily="34" charset="-122"/>
              </a:rPr>
              <a:t>Do not be deceived, God is not mocked; for whatever a man sows, that he will also reap.</a:t>
            </a:r>
          </a:p>
          <a:p>
            <a:pPr algn="l"/>
            <a:r>
              <a:rPr lang="en-US" altLang="zh-CN" sz="3600" dirty="0">
                <a:ea typeface="微软雅黑" panose="020B0503020204020204" pitchFamily="34" charset="-122"/>
              </a:rPr>
              <a:t>8 </a:t>
            </a:r>
            <a:r>
              <a:rPr lang="zh-CN" altLang="en-US" sz="3600" dirty="0">
                <a:ea typeface="微软雅黑" panose="020B0503020204020204" pitchFamily="34" charset="-122"/>
              </a:rPr>
              <a:t>顺着情欲撒种的，必从情欲收败坏；顺着圣灵撒种的，必从圣灵收永生。</a:t>
            </a:r>
          </a:p>
          <a:p>
            <a:pPr algn="l"/>
            <a:r>
              <a:rPr lang="en-US" altLang="zh-CN" sz="3600" dirty="0">
                <a:ea typeface="微软雅黑" panose="020B0503020204020204" pitchFamily="34" charset="-122"/>
              </a:rPr>
              <a:t>For he who sows to his flesh will of the flesh reap corruption, but he who sows to the Spirit will of the Spirit reap everlasting life.</a:t>
            </a:r>
            <a:endParaRPr lang="en-US" altLang="zh-CN" sz="3600" dirty="0">
              <a:ea typeface="微软雅黑" panose="020B0503020204020204" pitchFamily="34" charset="-122"/>
            </a:endParaRPr>
          </a:p>
        </p:txBody>
      </p:sp>
    </p:spTree>
    <p:extLst>
      <p:ext uri="{BB962C8B-B14F-4D97-AF65-F5344CB8AC3E}">
        <p14:creationId xmlns:p14="http://schemas.microsoft.com/office/powerpoint/2010/main" val="23992537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614597" y="115614"/>
            <a:ext cx="7944787" cy="6742386"/>
          </a:xfrm>
        </p:spPr>
        <p:txBody>
          <a:bodyPr>
            <a:noAutofit/>
          </a:bodyPr>
          <a:lstStyle/>
          <a:p>
            <a:pPr algn="l"/>
            <a:r>
              <a:rPr lang="en-US" altLang="zh-CN" sz="3600" dirty="0">
                <a:ea typeface="微软雅黑" panose="020B0503020204020204" pitchFamily="34" charset="-122"/>
              </a:rPr>
              <a:t>【</a:t>
            </a:r>
            <a:r>
              <a:rPr lang="zh-CN" altLang="en-US" sz="3600" dirty="0">
                <a:ea typeface="微软雅黑" panose="020B0503020204020204" pitchFamily="34" charset="-122"/>
              </a:rPr>
              <a:t>加拉太书 </a:t>
            </a:r>
            <a:r>
              <a:rPr lang="en-US" altLang="zh-CN" sz="3600" dirty="0">
                <a:ea typeface="微软雅黑" panose="020B0503020204020204" pitchFamily="34" charset="-122"/>
              </a:rPr>
              <a:t>Galatians 5:19-21】</a:t>
            </a:r>
          </a:p>
          <a:p>
            <a:pPr algn="l"/>
            <a:r>
              <a:rPr lang="en-US" altLang="zh-CN" sz="3600" dirty="0">
                <a:ea typeface="微软雅黑" panose="020B0503020204020204" pitchFamily="34" charset="-122"/>
              </a:rPr>
              <a:t>19 </a:t>
            </a:r>
            <a:r>
              <a:rPr lang="zh-CN" altLang="en-US" sz="3600" dirty="0">
                <a:ea typeface="微软雅黑" panose="020B0503020204020204" pitchFamily="34" charset="-122"/>
              </a:rPr>
              <a:t>情欲的事都是显而易见的，就如奸淫、污秽、邪荡、</a:t>
            </a:r>
          </a:p>
          <a:p>
            <a:pPr algn="l"/>
            <a:r>
              <a:rPr lang="en-US" altLang="zh-CN" sz="3600" dirty="0">
                <a:ea typeface="微软雅黑" panose="020B0503020204020204" pitchFamily="34" charset="-122"/>
              </a:rPr>
              <a:t>Now the works of the flesh are evident, which are: adultery, fornication, uncleanness, lewdness,</a:t>
            </a:r>
          </a:p>
          <a:p>
            <a:pPr algn="l"/>
            <a:r>
              <a:rPr lang="en-US" altLang="zh-CN" sz="3600" dirty="0">
                <a:ea typeface="微软雅黑" panose="020B0503020204020204" pitchFamily="34" charset="-122"/>
              </a:rPr>
              <a:t>20 </a:t>
            </a:r>
            <a:r>
              <a:rPr lang="zh-CN" altLang="en-US" sz="3600" dirty="0">
                <a:ea typeface="微软雅黑" panose="020B0503020204020204" pitchFamily="34" charset="-122"/>
              </a:rPr>
              <a:t>拜偶像、邪术、仇恨、争竞、忌恨、恼怒、结党、纷争、异端、</a:t>
            </a:r>
          </a:p>
          <a:p>
            <a:pPr algn="l"/>
            <a:r>
              <a:rPr lang="en-US" altLang="zh-CN" sz="3600" dirty="0">
                <a:ea typeface="微软雅黑" panose="020B0503020204020204" pitchFamily="34" charset="-122"/>
              </a:rPr>
              <a:t>idolatry, sorcery, hatred, contentions, jealousies, outbursts of wrath, selfish ambitions, dissensions, heresies</a:t>
            </a:r>
            <a:r>
              <a:rPr lang="en-US" altLang="zh-CN" sz="3600" dirty="0" smtClean="0">
                <a:ea typeface="微软雅黑" panose="020B0503020204020204" pitchFamily="34" charset="-122"/>
              </a:rPr>
              <a:t>,</a:t>
            </a:r>
            <a:endParaRPr lang="en-US" altLang="zh-CN" sz="3600" dirty="0">
              <a:ea typeface="微软雅黑" panose="020B0503020204020204" pitchFamily="34" charset="-122"/>
            </a:endParaRPr>
          </a:p>
        </p:txBody>
      </p:sp>
    </p:spTree>
    <p:extLst>
      <p:ext uri="{BB962C8B-B14F-4D97-AF65-F5344CB8AC3E}">
        <p14:creationId xmlns:p14="http://schemas.microsoft.com/office/powerpoint/2010/main" val="16526743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614597" y="115614"/>
            <a:ext cx="7944787" cy="6742386"/>
          </a:xfrm>
        </p:spPr>
        <p:txBody>
          <a:bodyPr>
            <a:noAutofit/>
          </a:bodyPr>
          <a:lstStyle/>
          <a:p>
            <a:pPr algn="l"/>
            <a:r>
              <a:rPr lang="en-US" altLang="zh-CN" sz="3600" dirty="0">
                <a:ea typeface="微软雅黑" panose="020B0503020204020204" pitchFamily="34" charset="-122"/>
              </a:rPr>
              <a:t>【</a:t>
            </a:r>
            <a:r>
              <a:rPr lang="zh-CN" altLang="en-US" sz="3600" dirty="0">
                <a:ea typeface="微软雅黑" panose="020B0503020204020204" pitchFamily="34" charset="-122"/>
              </a:rPr>
              <a:t>加拉太书 </a:t>
            </a:r>
            <a:r>
              <a:rPr lang="en-US" altLang="zh-CN" sz="3600" dirty="0">
                <a:ea typeface="微软雅黑" panose="020B0503020204020204" pitchFamily="34" charset="-122"/>
              </a:rPr>
              <a:t>Galatians 5:19-21】</a:t>
            </a:r>
          </a:p>
          <a:p>
            <a:pPr algn="l"/>
            <a:r>
              <a:rPr lang="en-US" altLang="zh-CN" sz="3600" dirty="0" smtClean="0">
                <a:ea typeface="微软雅黑" panose="020B0503020204020204" pitchFamily="34" charset="-122"/>
              </a:rPr>
              <a:t>21 </a:t>
            </a:r>
            <a:r>
              <a:rPr lang="zh-CN" altLang="en-US" sz="3600" dirty="0">
                <a:ea typeface="微软雅黑" panose="020B0503020204020204" pitchFamily="34" charset="-122"/>
              </a:rPr>
              <a:t>嫉妒（有古卷在此有“凶杀”二字）、醉酒、荒宴等类，我从前告诉你们，现在又告诉你们，行这样事的人必不能承受　神的国。</a:t>
            </a:r>
          </a:p>
          <a:p>
            <a:pPr algn="l"/>
            <a:r>
              <a:rPr lang="en-US" altLang="zh-CN" sz="3600" dirty="0">
                <a:ea typeface="微软雅黑" panose="020B0503020204020204" pitchFamily="34" charset="-122"/>
              </a:rPr>
              <a:t>envy, murders, drunkenness, revelries, and the like; of which I tell you beforehand, just as I also told you in time past, that those who practice such things will not inherit the kingdom of God.</a:t>
            </a:r>
            <a:endParaRPr lang="en-US" altLang="zh-CN" sz="3600" dirty="0">
              <a:ea typeface="微软雅黑" panose="020B0503020204020204" pitchFamily="34" charset="-122"/>
            </a:endParaRPr>
          </a:p>
        </p:txBody>
      </p:sp>
    </p:spTree>
    <p:extLst>
      <p:ext uri="{BB962C8B-B14F-4D97-AF65-F5344CB8AC3E}">
        <p14:creationId xmlns:p14="http://schemas.microsoft.com/office/powerpoint/2010/main" val="366587799"/>
      </p:ext>
    </p:extLst>
  </p:cSld>
  <p:clrMapOvr>
    <a:masterClrMapping/>
  </p:clrMapOvr>
</p:sld>
</file>

<file path=ppt/theme/theme1.xml><?xml version="1.0" encoding="utf-8"?>
<a:theme xmlns:a="http://schemas.openxmlformats.org/drawingml/2006/main" name="Office 主题">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294</TotalTime>
  <Words>1506</Words>
  <Application>Microsoft Office PowerPoint</Application>
  <PresentationFormat>全屏显示(4:3)</PresentationFormat>
  <Paragraphs>92</Paragraphs>
  <Slides>24</Slides>
  <Notes>0</Notes>
  <HiddenSlides>0</HiddenSlides>
  <MMClips>0</MMClips>
  <ScaleCrop>false</ScaleCrop>
  <HeadingPairs>
    <vt:vector size="6" baseType="variant">
      <vt:variant>
        <vt:lpstr>已用的字体</vt:lpstr>
      </vt:variant>
      <vt:variant>
        <vt:i4>5</vt:i4>
      </vt:variant>
      <vt:variant>
        <vt:lpstr>主题</vt:lpstr>
      </vt:variant>
      <vt:variant>
        <vt:i4>1</vt:i4>
      </vt:variant>
      <vt:variant>
        <vt:lpstr>幻灯片标题</vt:lpstr>
      </vt:variant>
      <vt:variant>
        <vt:i4>24</vt:i4>
      </vt:variant>
    </vt:vector>
  </HeadingPairs>
  <TitlesOfParts>
    <vt:vector size="30" baseType="lpstr">
      <vt:lpstr>宋体</vt:lpstr>
      <vt:lpstr>微软雅黑</vt:lpstr>
      <vt:lpstr>Arial</vt:lpstr>
      <vt:lpstr>Calibri</vt:lpstr>
      <vt:lpstr>Calibri Light</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Barnabas Feng</dc:creator>
  <cp:lastModifiedBy>Barnabas Feng</cp:lastModifiedBy>
  <cp:revision>66</cp:revision>
  <dcterms:created xsi:type="dcterms:W3CDTF">2018-02-16T18:09:56Z</dcterms:created>
  <dcterms:modified xsi:type="dcterms:W3CDTF">2018-07-08T08:03:09Z</dcterms:modified>
</cp:coreProperties>
</file>