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547" r:id="rId3"/>
    <p:sldId id="548" r:id="rId4"/>
    <p:sldId id="534" r:id="rId5"/>
    <p:sldId id="549" r:id="rId6"/>
    <p:sldId id="535" r:id="rId7"/>
    <p:sldId id="550" r:id="rId8"/>
    <p:sldId id="551" r:id="rId9"/>
    <p:sldId id="552" r:id="rId10"/>
    <p:sldId id="554" r:id="rId11"/>
    <p:sldId id="555" r:id="rId12"/>
    <p:sldId id="556" r:id="rId13"/>
    <p:sldId id="553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73" d="100"/>
          <a:sy n="73" d="100"/>
        </p:scale>
        <p:origin x="77" y="13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2018/6/29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2018/6/29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2018/6/29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2018/6/29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2018/6/29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2018/6/29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2018/6/29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马太福音 </a:t>
            </a:r>
            <a:r>
              <a:rPr lang="en-US" altLang="zh-CN" sz="3600" dirty="0">
                <a:ea typeface="微软雅黑" panose="020B0503020204020204" pitchFamily="34" charset="-122"/>
              </a:rPr>
              <a:t>Matthew 18:1-5】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1 </a:t>
            </a:r>
            <a:r>
              <a:rPr lang="zh-CN" altLang="en-US" sz="3600" dirty="0">
                <a:ea typeface="微软雅黑" panose="020B0503020204020204" pitchFamily="34" charset="-122"/>
              </a:rPr>
              <a:t>当时，门徒进前来，问耶稣说：“天国里谁是最大的？”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At that time the disciples came to Jesus, saying, "Who then is greatest in the kingdom of heaven?"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2 </a:t>
            </a:r>
            <a:r>
              <a:rPr lang="zh-CN" altLang="en-US" sz="3600" dirty="0">
                <a:ea typeface="微软雅黑" panose="020B0503020204020204" pitchFamily="34" charset="-122"/>
              </a:rPr>
              <a:t>耶稣便叫一个小孩子来，使他站在他们当中，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Then Jesus called a little child to Him, set him in the midst of them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,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33970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路加福音 </a:t>
            </a:r>
            <a:r>
              <a:rPr lang="en-US" altLang="zh-CN" sz="3600" dirty="0">
                <a:ea typeface="微软雅黑" panose="020B0503020204020204" pitchFamily="34" charset="-122"/>
              </a:rPr>
              <a:t>Luke 9:46-48】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48 </a:t>
            </a:r>
            <a:r>
              <a:rPr lang="zh-CN" altLang="en-US" sz="3600" dirty="0">
                <a:ea typeface="微软雅黑" panose="020B0503020204020204" pitchFamily="34" charset="-122"/>
              </a:rPr>
              <a:t>对他们说：“凡为我名接待这小孩子的，就是接待我；凡接待我的，就是接待那差我来的。你们中间最小的，他便为大。”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and said to them, "Whoever receives this little child in My name receives Me; and whoever receives Me receives Him who sent Me. For he who is least among you all will be great."</a:t>
            </a:r>
          </a:p>
        </p:txBody>
      </p:sp>
    </p:spTree>
    <p:extLst>
      <p:ext uri="{BB962C8B-B14F-4D97-AF65-F5344CB8AC3E}">
        <p14:creationId xmlns:p14="http://schemas.microsoft.com/office/powerpoint/2010/main" val="2123751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马太福音 </a:t>
            </a:r>
            <a:r>
              <a:rPr lang="en-US" altLang="zh-CN" sz="3600" dirty="0">
                <a:ea typeface="微软雅黑" panose="020B0503020204020204" pitchFamily="34" charset="-122"/>
              </a:rPr>
              <a:t>Matthew 18:1-5】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1 </a:t>
            </a:r>
            <a:r>
              <a:rPr lang="zh-CN" altLang="en-US" sz="3600" dirty="0">
                <a:ea typeface="微软雅黑" panose="020B0503020204020204" pitchFamily="34" charset="-122"/>
              </a:rPr>
              <a:t>当时，门徒进前来，问耶稣说：“天国里谁是最大的？”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At that time the disciples came to Jesus, saying, "Who then is greatest in the kingdom of heaven?"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2 </a:t>
            </a:r>
            <a:r>
              <a:rPr lang="zh-CN" altLang="en-US" sz="3600" dirty="0">
                <a:ea typeface="微软雅黑" panose="020B0503020204020204" pitchFamily="34" charset="-122"/>
              </a:rPr>
              <a:t>耶稣便叫一个小孩子来，使他站在他们当中，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Then Jesus called a little child to Him, set him in the midst of them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,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81099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马太福音 </a:t>
            </a:r>
            <a:r>
              <a:rPr lang="en-US" altLang="zh-CN" sz="3600" dirty="0">
                <a:ea typeface="微软雅黑" panose="020B0503020204020204" pitchFamily="34" charset="-122"/>
              </a:rPr>
              <a:t>Matthew 18:1-5】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3 </a:t>
            </a:r>
            <a:r>
              <a:rPr lang="zh-CN" altLang="en-US" sz="3600" dirty="0">
                <a:ea typeface="微软雅黑" panose="020B0503020204020204" pitchFamily="34" charset="-122"/>
              </a:rPr>
              <a:t>说：“我实在告诉你们：你们若不回转，变成小孩子的样式，断不得进天国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。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and </a:t>
            </a:r>
            <a:r>
              <a:rPr lang="en-US" altLang="zh-CN" sz="3600" dirty="0">
                <a:ea typeface="微软雅黑" panose="020B0503020204020204" pitchFamily="34" charset="-122"/>
              </a:rPr>
              <a:t>said, "Assuredly, I say to you, unless you are converted and become as little children, you will by no means enter the kingdom of heaven.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4 </a:t>
            </a:r>
            <a:r>
              <a:rPr lang="zh-CN" altLang="en-US" sz="3600" dirty="0">
                <a:ea typeface="微软雅黑" panose="020B0503020204020204" pitchFamily="34" charset="-122"/>
              </a:rPr>
              <a:t>所以，凡自己谦卑像这小孩子的，他在天国里就是最大的。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Therefore whoever humbles himself as this little child is the greatest in the kingdom of heaven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64355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马太福音 </a:t>
            </a:r>
            <a:r>
              <a:rPr lang="en-US" altLang="zh-CN" sz="3600" dirty="0">
                <a:ea typeface="微软雅黑" panose="020B0503020204020204" pitchFamily="34" charset="-122"/>
              </a:rPr>
              <a:t>Matthew 18:5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】</a:t>
            </a:r>
          </a:p>
          <a:p>
            <a:pPr algn="l"/>
            <a:r>
              <a:rPr lang="zh-CN" altLang="en-US" sz="3600" dirty="0" smtClean="0">
                <a:ea typeface="微软雅黑" panose="020B0503020204020204" pitchFamily="34" charset="-122"/>
              </a:rPr>
              <a:t>凡</a:t>
            </a:r>
            <a:r>
              <a:rPr lang="zh-CN" altLang="en-US" sz="3600" dirty="0">
                <a:ea typeface="微软雅黑" panose="020B0503020204020204" pitchFamily="34" charset="-122"/>
              </a:rPr>
              <a:t>为我的名接待一个像这小孩子的，就是接待我。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”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Whoever </a:t>
            </a:r>
            <a:r>
              <a:rPr lang="en-US" altLang="zh-CN" sz="3600" dirty="0">
                <a:ea typeface="微软雅黑" panose="020B0503020204020204" pitchFamily="34" charset="-122"/>
              </a:rPr>
              <a:t>receives one little child like this in My name receives Me.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马太福音 </a:t>
            </a:r>
            <a:r>
              <a:rPr lang="en-US" altLang="zh-CN" sz="3600" dirty="0">
                <a:ea typeface="微软雅黑" panose="020B0503020204020204" pitchFamily="34" charset="-122"/>
              </a:rPr>
              <a:t>Matthew 25:40】</a:t>
            </a:r>
          </a:p>
          <a:p>
            <a:pPr algn="l"/>
            <a:r>
              <a:rPr lang="zh-CN" altLang="en-US" sz="3600" dirty="0">
                <a:ea typeface="微软雅黑" panose="020B0503020204020204" pitchFamily="34" charset="-122"/>
              </a:rPr>
              <a:t>王要回答说：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‘我实在告诉你们：这些事你们既作在我这弟兄中一个最小的身上，就是作在我身上了。’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And </a:t>
            </a:r>
            <a:r>
              <a:rPr lang="en-US" altLang="zh-CN" sz="3600" dirty="0">
                <a:ea typeface="微软雅黑" panose="020B0503020204020204" pitchFamily="34" charset="-122"/>
              </a:rPr>
              <a:t>the King will answer and say to them, "Assuredly, I say to you, inasmuch as you did it to one of the least of these My brethren, you did it to Me.'</a:t>
            </a:r>
          </a:p>
        </p:txBody>
      </p:sp>
    </p:spTree>
    <p:extLst>
      <p:ext uri="{BB962C8B-B14F-4D97-AF65-F5344CB8AC3E}">
        <p14:creationId xmlns:p14="http://schemas.microsoft.com/office/powerpoint/2010/main" val="4131798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马太福音 </a:t>
            </a:r>
            <a:r>
              <a:rPr lang="en-US" altLang="zh-CN" sz="3600" dirty="0">
                <a:ea typeface="微软雅黑" panose="020B0503020204020204" pitchFamily="34" charset="-122"/>
              </a:rPr>
              <a:t>Matthew 18:1-5】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3 </a:t>
            </a:r>
            <a:r>
              <a:rPr lang="zh-CN" altLang="en-US" sz="3600" dirty="0">
                <a:ea typeface="微软雅黑" panose="020B0503020204020204" pitchFamily="34" charset="-122"/>
              </a:rPr>
              <a:t>说：“我实在告诉你们：你们若不回转，变成小孩子的样式，断不得进天国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。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and </a:t>
            </a:r>
            <a:r>
              <a:rPr lang="en-US" altLang="zh-CN" sz="3600" dirty="0">
                <a:ea typeface="微软雅黑" panose="020B0503020204020204" pitchFamily="34" charset="-122"/>
              </a:rPr>
              <a:t>said, "Assuredly, I say to you, unless you are converted and become as little children, you will by no means enter the kingdom of heaven.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4 </a:t>
            </a:r>
            <a:r>
              <a:rPr lang="zh-CN" altLang="en-US" sz="3600" dirty="0">
                <a:ea typeface="微软雅黑" panose="020B0503020204020204" pitchFamily="34" charset="-122"/>
              </a:rPr>
              <a:t>所以，凡自己谦卑像这小孩子的，他在天国里就是最大的。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Therefore whoever humbles himself as this little child is the greatest in the kingdom of heaven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69533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马太福音 </a:t>
            </a:r>
            <a:r>
              <a:rPr lang="en-US" altLang="zh-CN" sz="3600" dirty="0">
                <a:ea typeface="微软雅黑" panose="020B0503020204020204" pitchFamily="34" charset="-122"/>
              </a:rPr>
              <a:t>Matthew 18:1-5】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5 </a:t>
            </a:r>
            <a:r>
              <a:rPr lang="zh-CN" altLang="en-US" sz="3600" dirty="0">
                <a:ea typeface="微软雅黑" panose="020B0503020204020204" pitchFamily="34" charset="-122"/>
              </a:rPr>
              <a:t>凡为我的名接待一个像这小孩子的，就是接待我。”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Whoever receives one little child like this in My name receives Me.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99253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马太福音 </a:t>
            </a:r>
            <a:r>
              <a:rPr lang="en-US" altLang="zh-CN" sz="3600" dirty="0">
                <a:ea typeface="微软雅黑" panose="020B0503020204020204" pitchFamily="34" charset="-122"/>
              </a:rPr>
              <a:t>Matthew 18:1-4】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1 </a:t>
            </a:r>
            <a:r>
              <a:rPr lang="zh-CN" altLang="en-US" sz="3600" dirty="0">
                <a:ea typeface="微软雅黑" panose="020B0503020204020204" pitchFamily="34" charset="-122"/>
              </a:rPr>
              <a:t>当时，门徒进前来，问耶稣说：“天国里谁是最大的？”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At that time the disciples came to Jesus, saying, "Who then is greatest in the kingdom of heaven?"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2 </a:t>
            </a:r>
            <a:r>
              <a:rPr lang="zh-CN" altLang="en-US" sz="3600" dirty="0">
                <a:ea typeface="微软雅黑" panose="020B0503020204020204" pitchFamily="34" charset="-122"/>
              </a:rPr>
              <a:t>耶稣便叫一个小孩子来，使他站在他们当中，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Then Jesus called a little child to Him, set him in the midst of them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,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52674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马太福音 </a:t>
            </a:r>
            <a:r>
              <a:rPr lang="en-US" altLang="zh-CN" sz="3600" dirty="0">
                <a:ea typeface="微软雅黑" panose="020B0503020204020204" pitchFamily="34" charset="-122"/>
              </a:rPr>
              <a:t>Matthew 18:1-4】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3 </a:t>
            </a:r>
            <a:r>
              <a:rPr lang="zh-CN" altLang="en-US" sz="3600" dirty="0">
                <a:ea typeface="微软雅黑" panose="020B0503020204020204" pitchFamily="34" charset="-122"/>
              </a:rPr>
              <a:t>说：“我实在告诉你们：你们若不回转，变成小孩子的样式，断不得进天国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。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and </a:t>
            </a:r>
            <a:r>
              <a:rPr lang="en-US" altLang="zh-CN" sz="3600" dirty="0">
                <a:ea typeface="微软雅黑" panose="020B0503020204020204" pitchFamily="34" charset="-122"/>
              </a:rPr>
              <a:t>said, "Assuredly, I say to you, unless you are converted and become as little children, you will by no means enter the kingdom of heaven.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4 </a:t>
            </a:r>
            <a:r>
              <a:rPr lang="zh-CN" altLang="en-US" sz="3600" dirty="0">
                <a:ea typeface="微软雅黑" panose="020B0503020204020204" pitchFamily="34" charset="-122"/>
              </a:rPr>
              <a:t>所以，凡自己谦卑像这小孩子的，他在天国里就是最大的。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Therefore whoever humbles himself as this little child is the greatest in the kingdom of heaven.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7021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马可福音 </a:t>
            </a:r>
            <a:r>
              <a:rPr lang="en-US" altLang="zh-CN" sz="3600" dirty="0">
                <a:ea typeface="微软雅黑" panose="020B0503020204020204" pitchFamily="34" charset="-122"/>
              </a:rPr>
              <a:t>Mark 9:33-37】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33 </a:t>
            </a:r>
            <a:r>
              <a:rPr lang="zh-CN" altLang="en-US" sz="3600" dirty="0">
                <a:ea typeface="微软雅黑" panose="020B0503020204020204" pitchFamily="34" charset="-122"/>
              </a:rPr>
              <a:t>他们来到迦百农。耶稣在屋里问门徒说：“你们在路上议论的是什么？”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Then He came to Capernaum. And when He was in the house He asked them, "What was it you disputed among yourselves on the road?"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34 </a:t>
            </a:r>
            <a:r>
              <a:rPr lang="zh-CN" altLang="en-US" sz="3600" dirty="0">
                <a:ea typeface="微软雅黑" panose="020B0503020204020204" pitchFamily="34" charset="-122"/>
              </a:rPr>
              <a:t>门徒不作声，因为他们在路上彼此争论谁为大。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But they kept silent, for on the road they had disputed among themselves who would be the greatest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31005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马可福音 </a:t>
            </a:r>
            <a:r>
              <a:rPr lang="en-US" altLang="zh-CN" sz="3600" dirty="0">
                <a:ea typeface="微软雅黑" panose="020B0503020204020204" pitchFamily="34" charset="-122"/>
              </a:rPr>
              <a:t>Mark 9:33-37】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35 </a:t>
            </a:r>
            <a:r>
              <a:rPr lang="zh-CN" altLang="en-US" sz="3600" dirty="0">
                <a:ea typeface="微软雅黑" panose="020B0503020204020204" pitchFamily="34" charset="-122"/>
              </a:rPr>
              <a:t>耶稣坐下，叫十二个门徒来，说：“若有人愿意作首先的，他必作众人末后的，作众人的用人。”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And He sat down, called the twelve, and said to them, "If anyone desires to be first, he shall be last of all and servant of all."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36 </a:t>
            </a:r>
            <a:r>
              <a:rPr lang="zh-CN" altLang="en-US" sz="3600" dirty="0">
                <a:ea typeface="微软雅黑" panose="020B0503020204020204" pitchFamily="34" charset="-122"/>
              </a:rPr>
              <a:t>于是领过一个小孩子来，叫他站在门徒中间，又抱起他来，对他们说：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Then He took a little child and set him in the midst of them. And when He had taken him in His arms, He said to them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,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38593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马可福音 </a:t>
            </a:r>
            <a:r>
              <a:rPr lang="en-US" altLang="zh-CN" sz="3600" dirty="0">
                <a:ea typeface="微软雅黑" panose="020B0503020204020204" pitchFamily="34" charset="-122"/>
              </a:rPr>
              <a:t>Mark 9:33-37】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37 </a:t>
            </a:r>
            <a:r>
              <a:rPr lang="en-US" altLang="zh-CN" sz="3600" dirty="0">
                <a:ea typeface="微软雅黑" panose="020B0503020204020204" pitchFamily="34" charset="-122"/>
              </a:rPr>
              <a:t>“</a:t>
            </a:r>
            <a:r>
              <a:rPr lang="zh-CN" altLang="en-US" sz="3600" dirty="0">
                <a:ea typeface="微软雅黑" panose="020B0503020204020204" pitchFamily="34" charset="-122"/>
              </a:rPr>
              <a:t>凡为我名接待一个像这小孩子的，就是接待我；凡接待我的，不是接待我，乃是接待那差我来的。”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"Whoever receives one of these little children in My name receives Me; and whoever receives Me, receives not Me but Him who sent Me."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53934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115614"/>
            <a:ext cx="7944787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路加福音 </a:t>
            </a:r>
            <a:r>
              <a:rPr lang="en-US" altLang="zh-CN" sz="3600" dirty="0">
                <a:ea typeface="微软雅黑" panose="020B0503020204020204" pitchFamily="34" charset="-122"/>
              </a:rPr>
              <a:t>Luke 9:46-48】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46 </a:t>
            </a:r>
            <a:r>
              <a:rPr lang="zh-CN" altLang="en-US" sz="3600" dirty="0">
                <a:ea typeface="微软雅黑" panose="020B0503020204020204" pitchFamily="34" charset="-122"/>
              </a:rPr>
              <a:t>门徒中间起了议论：谁将为大。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Then a dispute arose among them as to which of them would be greatest.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47 </a:t>
            </a:r>
            <a:r>
              <a:rPr lang="zh-CN" altLang="en-US" sz="3600" dirty="0">
                <a:ea typeface="微软雅黑" panose="020B0503020204020204" pitchFamily="34" charset="-122"/>
              </a:rPr>
              <a:t>耶稣看出他们心中的议论，就领一个小孩子来，叫他站在自己旁边，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And Jesus, perceiving the thought of their heart, took a little child and set him by Him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,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64979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</TotalTime>
  <Words>1065</Words>
  <Application>Microsoft Office PowerPoint</Application>
  <PresentationFormat>全屏显示(4:3)</PresentationFormat>
  <Paragraphs>55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62</cp:revision>
  <dcterms:created xsi:type="dcterms:W3CDTF">2018-02-16T18:09:56Z</dcterms:created>
  <dcterms:modified xsi:type="dcterms:W3CDTF">2018-06-29T19:06:47Z</dcterms:modified>
</cp:coreProperties>
</file>