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534" r:id="rId3"/>
    <p:sldId id="535" r:id="rId4"/>
    <p:sldId id="538" r:id="rId5"/>
    <p:sldId id="536" r:id="rId6"/>
    <p:sldId id="539" r:id="rId7"/>
    <p:sldId id="537" r:id="rId8"/>
    <p:sldId id="540" r:id="rId9"/>
    <p:sldId id="541" r:id="rId10"/>
    <p:sldId id="542" r:id="rId11"/>
    <p:sldId id="544" r:id="rId12"/>
    <p:sldId id="543" r:id="rId13"/>
    <p:sldId id="545" r:id="rId14"/>
    <p:sldId id="485" r:id="rId15"/>
    <p:sldId id="486" r:id="rId16"/>
    <p:sldId id="546" r:id="rId17"/>
    <p:sldId id="519"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3" d="100"/>
          <a:sy n="73" d="100"/>
        </p:scale>
        <p:origin x="77" y="13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2018/6/24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2018/6/24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17:24-27】</a:t>
            </a:r>
          </a:p>
          <a:p>
            <a:pPr algn="l"/>
            <a:r>
              <a:rPr lang="en-US" altLang="zh-CN" sz="3600" dirty="0">
                <a:ea typeface="微软雅黑" panose="020B0503020204020204" pitchFamily="34" charset="-122"/>
              </a:rPr>
              <a:t>24 </a:t>
            </a:r>
            <a:r>
              <a:rPr lang="zh-CN" altLang="en-US" sz="3600" dirty="0">
                <a:ea typeface="微软雅黑" panose="020B0503020204020204" pitchFamily="34" charset="-122"/>
              </a:rPr>
              <a:t>到了迦百农，有收丁税的人来见彼得说：“你们的先生不纳丁税吗（丁税约有半块钱）？” </a:t>
            </a:r>
          </a:p>
          <a:p>
            <a:pPr algn="l"/>
            <a:r>
              <a:rPr lang="en-US" altLang="zh-CN" sz="3600" dirty="0">
                <a:ea typeface="微软雅黑" panose="020B0503020204020204" pitchFamily="34" charset="-122"/>
              </a:rPr>
              <a:t>When they had come to Capernaum, those who received the temple tax came to Peter and said, "Does your Teacher not pay the temple tax</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43397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加拉太书 </a:t>
            </a:r>
            <a:r>
              <a:rPr lang="en-US" altLang="zh-CN" sz="3600" dirty="0">
                <a:ea typeface="微软雅黑" panose="020B0503020204020204" pitchFamily="34" charset="-122"/>
              </a:rPr>
              <a:t>Galatians 5:1</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基督</a:t>
            </a:r>
            <a:r>
              <a:rPr lang="zh-CN" altLang="en-US" sz="3600" dirty="0">
                <a:ea typeface="微软雅黑" panose="020B0503020204020204" pitchFamily="34" charset="-122"/>
              </a:rPr>
              <a:t>释放了我们，叫我们得以自由，所以要站立得稳，不要再被奴仆的轭挟制。</a:t>
            </a:r>
          </a:p>
          <a:p>
            <a:pPr algn="l"/>
            <a:r>
              <a:rPr lang="en-US" altLang="zh-CN" sz="3600" dirty="0">
                <a:ea typeface="微软雅黑" panose="020B0503020204020204" pitchFamily="34" charset="-122"/>
              </a:rPr>
              <a:t>Stand fast therefore in the liberty by which Christ has made us free, and do not be entangled again with a yoke of bondage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751592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smtClean="0">
                <a:ea typeface="微软雅黑" panose="020B0503020204020204" pitchFamily="34" charset="-122"/>
              </a:rPr>
              <a:t>【</a:t>
            </a:r>
            <a:r>
              <a:rPr lang="zh-CN" altLang="en-US" sz="3600" dirty="0">
                <a:ea typeface="微软雅黑" panose="020B0503020204020204" pitchFamily="34" charset="-122"/>
              </a:rPr>
              <a:t>约翰福音</a:t>
            </a:r>
            <a:r>
              <a:rPr lang="en-US" altLang="zh-CN" sz="3600" dirty="0">
                <a:ea typeface="微软雅黑" panose="020B0503020204020204" pitchFamily="34" charset="-122"/>
              </a:rPr>
              <a:t>John 8</a:t>
            </a:r>
            <a:r>
              <a:rPr lang="zh-CN" altLang="en-US" sz="3600" dirty="0">
                <a:ea typeface="微软雅黑" panose="020B0503020204020204" pitchFamily="34" charset="-122"/>
              </a:rPr>
              <a:t>：</a:t>
            </a:r>
            <a:r>
              <a:rPr lang="en-US" altLang="zh-CN" sz="3600" dirty="0">
                <a:ea typeface="微软雅黑" panose="020B0503020204020204" pitchFamily="34" charset="-122"/>
              </a:rPr>
              <a:t>31-32】</a:t>
            </a:r>
          </a:p>
          <a:p>
            <a:pPr algn="l"/>
            <a:r>
              <a:rPr lang="en-US" altLang="zh-CN" sz="3600" dirty="0">
                <a:ea typeface="微软雅黑" panose="020B0503020204020204" pitchFamily="34" charset="-122"/>
              </a:rPr>
              <a:t>31</a:t>
            </a:r>
            <a:r>
              <a:rPr lang="zh-CN" altLang="en-US" sz="3600" dirty="0">
                <a:ea typeface="微软雅黑" panose="020B0503020204020204" pitchFamily="34" charset="-122"/>
              </a:rPr>
              <a:t>耶稣对信他的犹太人说</a:t>
            </a:r>
            <a:r>
              <a:rPr lang="en-US" altLang="zh-CN" sz="3600" dirty="0">
                <a:ea typeface="微软雅黑" panose="020B0503020204020204" pitchFamily="34" charset="-122"/>
              </a:rPr>
              <a:t>:“</a:t>
            </a:r>
            <a:r>
              <a:rPr lang="zh-CN" altLang="en-US" sz="3600" dirty="0">
                <a:ea typeface="微软雅黑" panose="020B0503020204020204" pitchFamily="34" charset="-122"/>
              </a:rPr>
              <a:t>你们若常常遵守我的道，就真是我的门徒；</a:t>
            </a:r>
          </a:p>
          <a:p>
            <a:pPr algn="l"/>
            <a:r>
              <a:rPr lang="en-US" altLang="zh-CN" sz="3600" dirty="0">
                <a:ea typeface="微软雅黑" panose="020B0503020204020204" pitchFamily="34" charset="-122"/>
              </a:rPr>
              <a:t>To the Jews who had believed him, Jesus said, "If you hold to my teaching, you are really my disciples.</a:t>
            </a:r>
          </a:p>
          <a:p>
            <a:pPr algn="l"/>
            <a:r>
              <a:rPr lang="en-US" altLang="zh-CN" sz="3600" dirty="0">
                <a:ea typeface="微软雅黑" panose="020B0503020204020204" pitchFamily="34" charset="-122"/>
              </a:rPr>
              <a:t>32</a:t>
            </a:r>
            <a:r>
              <a:rPr lang="zh-CN" altLang="en-US" sz="3600" dirty="0">
                <a:ea typeface="微软雅黑" panose="020B0503020204020204" pitchFamily="34" charset="-122"/>
              </a:rPr>
              <a:t>你们必晓得真理，真理必叫你们得以自由。”</a:t>
            </a:r>
          </a:p>
          <a:p>
            <a:pPr algn="l"/>
            <a:r>
              <a:rPr lang="en-US" altLang="zh-CN" sz="3600" dirty="0">
                <a:ea typeface="微软雅黑" panose="020B0503020204020204" pitchFamily="34" charset="-122"/>
              </a:rPr>
              <a:t>Then you will know the truth, and the truth will set you free."</a:t>
            </a:r>
          </a:p>
        </p:txBody>
      </p:sp>
    </p:spTree>
    <p:extLst>
      <p:ext uri="{BB962C8B-B14F-4D97-AF65-F5344CB8AC3E}">
        <p14:creationId xmlns:p14="http://schemas.microsoft.com/office/powerpoint/2010/main" val="869017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罗马书 </a:t>
            </a:r>
            <a:r>
              <a:rPr lang="en-US" altLang="zh-CN" sz="3600" dirty="0">
                <a:ea typeface="微软雅黑" panose="020B0503020204020204" pitchFamily="34" charset="-122"/>
              </a:rPr>
              <a:t>Romans 8</a:t>
            </a:r>
            <a:r>
              <a:rPr lang="zh-CN" altLang="en-US" sz="3600" dirty="0">
                <a:ea typeface="微软雅黑" panose="020B0503020204020204" pitchFamily="34" charset="-122"/>
              </a:rPr>
              <a:t>：</a:t>
            </a:r>
            <a:r>
              <a:rPr lang="en-US" altLang="zh-CN" sz="3600" dirty="0">
                <a:ea typeface="微软雅黑" panose="020B0503020204020204" pitchFamily="34" charset="-122"/>
              </a:rPr>
              <a:t>32】</a:t>
            </a:r>
          </a:p>
          <a:p>
            <a:pPr algn="l"/>
            <a:r>
              <a:rPr lang="zh-CN" altLang="en-US" sz="3600" dirty="0">
                <a:ea typeface="微软雅黑" panose="020B0503020204020204" pitchFamily="34" charset="-122"/>
              </a:rPr>
              <a:t>神既不爱惜自己的儿子，为我们众人舍了，岂不也把万物和祂一同白白地赐给我们吗</a:t>
            </a:r>
            <a:r>
              <a:rPr lang="en-US" altLang="zh-CN" sz="3600" dirty="0">
                <a:ea typeface="微软雅黑" panose="020B0503020204020204" pitchFamily="34" charset="-122"/>
              </a:rPr>
              <a:t>? </a:t>
            </a:r>
          </a:p>
          <a:p>
            <a:pPr algn="l"/>
            <a:r>
              <a:rPr lang="en-US" altLang="zh-CN" sz="3600" dirty="0">
                <a:ea typeface="微软雅黑" panose="020B0503020204020204" pitchFamily="34" charset="-122"/>
              </a:rPr>
              <a:t>He who did not spare His own Son, but delivered Him up for us all, how shall He not with Him also freely give us all things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764401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endParaRPr lang="en-US" altLang="zh-CN" sz="3600" dirty="0">
              <a:ea typeface="微软雅黑" panose="020B0503020204020204" pitchFamily="34" charset="-122"/>
            </a:endParaRPr>
          </a:p>
          <a:p>
            <a:pPr algn="l"/>
            <a:r>
              <a:rPr lang="en-US" altLang="zh-CN" sz="3600" dirty="0">
                <a:ea typeface="微软雅黑" panose="020B0503020204020204" pitchFamily="34" charset="-122"/>
              </a:rPr>
              <a:t> 【</a:t>
            </a:r>
            <a:r>
              <a:rPr lang="zh-CN" altLang="en-US" sz="3600" dirty="0">
                <a:ea typeface="微软雅黑" panose="020B0503020204020204" pitchFamily="34" charset="-122"/>
              </a:rPr>
              <a:t>哥林多前书 </a:t>
            </a:r>
            <a:r>
              <a:rPr lang="en-US" altLang="zh-CN" sz="3600" dirty="0">
                <a:ea typeface="微软雅黑" panose="020B0503020204020204" pitchFamily="34" charset="-122"/>
              </a:rPr>
              <a:t>1 Corinthians 6:2】</a:t>
            </a:r>
          </a:p>
          <a:p>
            <a:pPr algn="l"/>
            <a:r>
              <a:rPr lang="zh-CN" altLang="en-US" sz="3600" dirty="0">
                <a:ea typeface="微软雅黑" panose="020B0503020204020204" pitchFamily="34" charset="-122"/>
              </a:rPr>
              <a:t>岂不知圣徒要审判世界吗</a:t>
            </a:r>
            <a:r>
              <a:rPr lang="en-US" altLang="zh-CN" sz="3600" dirty="0">
                <a:ea typeface="微软雅黑" panose="020B0503020204020204" pitchFamily="34" charset="-122"/>
              </a:rPr>
              <a:t>? </a:t>
            </a:r>
            <a:r>
              <a:rPr lang="zh-CN" altLang="en-US" sz="3600" dirty="0">
                <a:ea typeface="微软雅黑" panose="020B0503020204020204" pitchFamily="34" charset="-122"/>
              </a:rPr>
              <a:t>若世界为你们所审，难道你们不配审判这最小的事吗？</a:t>
            </a:r>
          </a:p>
          <a:p>
            <a:pPr algn="l"/>
            <a:r>
              <a:rPr lang="en-US" altLang="zh-CN" sz="3600" dirty="0">
                <a:ea typeface="微软雅黑" panose="020B0503020204020204" pitchFamily="34" charset="-122"/>
              </a:rPr>
              <a:t>Do you not know that the saints will judge the world? And if the world will be judged by you, are you unworthy to judge the smallest matters?</a:t>
            </a:r>
          </a:p>
        </p:txBody>
      </p:sp>
    </p:spTree>
    <p:extLst>
      <p:ext uri="{BB962C8B-B14F-4D97-AF65-F5344CB8AC3E}">
        <p14:creationId xmlns:p14="http://schemas.microsoft.com/office/powerpoint/2010/main" val="272594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哥林多前书 </a:t>
            </a:r>
            <a:r>
              <a:rPr lang="en-US" altLang="zh-CN" sz="3600" dirty="0">
                <a:ea typeface="微软雅黑" panose="020B0503020204020204" pitchFamily="34" charset="-122"/>
              </a:rPr>
              <a:t>1 Corinthians 9:19</a:t>
            </a:r>
            <a:r>
              <a:rPr lang="en-US" altLang="zh-CN" sz="3600" dirty="0" smtClean="0">
                <a:ea typeface="微软雅黑" panose="020B0503020204020204" pitchFamily="34" charset="-122"/>
              </a:rPr>
              <a:t>】</a:t>
            </a:r>
          </a:p>
          <a:p>
            <a:pPr algn="l"/>
            <a:r>
              <a:rPr lang="zh-CN" altLang="en-US" sz="3600" dirty="0" smtClean="0">
                <a:ea typeface="微软雅黑" panose="020B0503020204020204" pitchFamily="34" charset="-122"/>
              </a:rPr>
              <a:t>我</a:t>
            </a:r>
            <a:r>
              <a:rPr lang="zh-CN" altLang="en-US" sz="3600" dirty="0">
                <a:ea typeface="微软雅黑" panose="020B0503020204020204" pitchFamily="34" charset="-122"/>
              </a:rPr>
              <a:t>虽是自由的，无人辖管，然而我甘心作了众人的仆人，为要多得人。</a:t>
            </a:r>
          </a:p>
          <a:p>
            <a:pPr algn="l"/>
            <a:r>
              <a:rPr lang="en-US" altLang="zh-CN" sz="3600" dirty="0">
                <a:ea typeface="微软雅黑" panose="020B0503020204020204" pitchFamily="34" charset="-122"/>
              </a:rPr>
              <a:t>For though I am free from all men, I have made myself a servant to all, that I might win the more;</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030487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5:39-41】</a:t>
            </a:r>
          </a:p>
          <a:p>
            <a:pPr algn="l"/>
            <a:r>
              <a:rPr lang="en-US" altLang="zh-CN" sz="3600" dirty="0">
                <a:ea typeface="微软雅黑" panose="020B0503020204020204" pitchFamily="34" charset="-122"/>
              </a:rPr>
              <a:t>39 </a:t>
            </a:r>
            <a:r>
              <a:rPr lang="zh-CN" altLang="en-US" sz="3600" dirty="0">
                <a:ea typeface="微软雅黑" panose="020B0503020204020204" pitchFamily="34" charset="-122"/>
              </a:rPr>
              <a:t>只是我告诉你们：不要与恶人作对。有人打你的右脸，连左脸也转过来由他打；</a:t>
            </a:r>
          </a:p>
          <a:p>
            <a:pPr algn="l"/>
            <a:r>
              <a:rPr lang="en-US" altLang="zh-CN" sz="3600" dirty="0">
                <a:ea typeface="微软雅黑" panose="020B0503020204020204" pitchFamily="34" charset="-122"/>
              </a:rPr>
              <a:t>But I tell you not to resist an evil person. But whoever slaps you on your right cheek, turn the other to him also.</a:t>
            </a:r>
          </a:p>
          <a:p>
            <a:pPr algn="l"/>
            <a:r>
              <a:rPr lang="en-US" altLang="zh-CN" sz="3600" dirty="0">
                <a:ea typeface="微软雅黑" panose="020B0503020204020204" pitchFamily="34" charset="-122"/>
              </a:rPr>
              <a:t>40 </a:t>
            </a:r>
            <a:r>
              <a:rPr lang="zh-CN" altLang="en-US" sz="3600" dirty="0">
                <a:ea typeface="微软雅黑" panose="020B0503020204020204" pitchFamily="34" charset="-122"/>
              </a:rPr>
              <a:t>有人想要告你，要拿你的里衣，连外衣也由他拿去；</a:t>
            </a:r>
          </a:p>
          <a:p>
            <a:pPr algn="l"/>
            <a:r>
              <a:rPr lang="en-US" altLang="zh-CN" sz="3600" dirty="0">
                <a:ea typeface="微软雅黑" panose="020B0503020204020204" pitchFamily="34" charset="-122"/>
              </a:rPr>
              <a:t>If anyone wants to sue you and take away your tunic, let him have your cloak also</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734570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5:39-41】</a:t>
            </a:r>
          </a:p>
          <a:p>
            <a:pPr algn="l"/>
            <a:r>
              <a:rPr lang="en-US" altLang="zh-CN" sz="3600" dirty="0" smtClean="0">
                <a:ea typeface="微软雅黑" panose="020B0503020204020204" pitchFamily="34" charset="-122"/>
              </a:rPr>
              <a:t>41 </a:t>
            </a:r>
            <a:r>
              <a:rPr lang="zh-CN" altLang="en-US" sz="3600" dirty="0">
                <a:ea typeface="微软雅黑" panose="020B0503020204020204" pitchFamily="34" charset="-122"/>
              </a:rPr>
              <a:t>有人强逼你走一里路，你就同他走二里； </a:t>
            </a:r>
          </a:p>
          <a:p>
            <a:pPr algn="l"/>
            <a:r>
              <a:rPr lang="en-US" altLang="zh-CN" sz="3600" dirty="0">
                <a:ea typeface="微软雅黑" panose="020B0503020204020204" pitchFamily="34" charset="-122"/>
              </a:rPr>
              <a:t>And whoever compels you to go one mile, go with him two.</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594973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哥林多前书 </a:t>
            </a:r>
            <a:r>
              <a:rPr lang="en-US" altLang="zh-CN" sz="3600" dirty="0">
                <a:ea typeface="微软雅黑" panose="020B0503020204020204" pitchFamily="34" charset="-122"/>
              </a:rPr>
              <a:t>1 Corinthians 9:19</a:t>
            </a:r>
            <a:r>
              <a:rPr lang="zh-CN" altLang="en-US" sz="3600" dirty="0">
                <a:ea typeface="微软雅黑" panose="020B0503020204020204" pitchFamily="34" charset="-122"/>
              </a:rPr>
              <a:t>，</a:t>
            </a:r>
            <a:r>
              <a:rPr lang="en-US" altLang="zh-CN" sz="3600" dirty="0">
                <a:ea typeface="微软雅黑" panose="020B0503020204020204" pitchFamily="34" charset="-122"/>
              </a:rPr>
              <a:t>23】</a:t>
            </a:r>
          </a:p>
          <a:p>
            <a:pPr algn="l"/>
            <a:r>
              <a:rPr lang="en-US" altLang="zh-CN" sz="3600" dirty="0">
                <a:ea typeface="微软雅黑" panose="020B0503020204020204" pitchFamily="34" charset="-122"/>
              </a:rPr>
              <a:t>19 </a:t>
            </a:r>
            <a:r>
              <a:rPr lang="zh-CN" altLang="en-US" sz="3600" dirty="0">
                <a:ea typeface="微软雅黑" panose="020B0503020204020204" pitchFamily="34" charset="-122"/>
              </a:rPr>
              <a:t>我虽是自由的，无人辖管，然而我甘心作了众人的仆人，为要多得人。</a:t>
            </a:r>
          </a:p>
          <a:p>
            <a:pPr algn="l"/>
            <a:r>
              <a:rPr lang="en-US" altLang="zh-CN" sz="3600" dirty="0">
                <a:ea typeface="微软雅黑" panose="020B0503020204020204" pitchFamily="34" charset="-122"/>
              </a:rPr>
              <a:t>For though I am free from all men, I have made myself a servant to all, that I might win the more;</a:t>
            </a:r>
          </a:p>
          <a:p>
            <a:pPr algn="l"/>
            <a:r>
              <a:rPr lang="en-US" altLang="zh-CN" sz="3600" dirty="0">
                <a:ea typeface="微软雅黑" panose="020B0503020204020204" pitchFamily="34" charset="-122"/>
              </a:rPr>
              <a:t>23 </a:t>
            </a:r>
            <a:r>
              <a:rPr lang="zh-CN" altLang="en-US" sz="3600" dirty="0">
                <a:ea typeface="微软雅黑" panose="020B0503020204020204" pitchFamily="34" charset="-122"/>
              </a:rPr>
              <a:t>凡我所行的，都是为福音的缘故，为要与人同得这福音的好处。</a:t>
            </a:r>
          </a:p>
          <a:p>
            <a:pPr algn="l"/>
            <a:r>
              <a:rPr lang="en-US" altLang="zh-CN" sz="3600" dirty="0">
                <a:ea typeface="微软雅黑" panose="020B0503020204020204" pitchFamily="34" charset="-122"/>
              </a:rPr>
              <a:t>Now this I do for the gospel's sake, that I may be partaker of it with </a:t>
            </a:r>
            <a:r>
              <a:rPr lang="en-US" altLang="zh-CN" sz="3600" dirty="0" err="1">
                <a:ea typeface="微软雅黑" panose="020B0503020204020204" pitchFamily="34" charset="-122"/>
              </a:rPr>
              <a:t>you.Striving</a:t>
            </a:r>
            <a:r>
              <a:rPr lang="en-US" altLang="zh-CN" sz="3600" dirty="0">
                <a:ea typeface="微软雅黑" panose="020B0503020204020204" pitchFamily="34" charset="-122"/>
              </a:rPr>
              <a:t> for a Crown</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45257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17:24-27】</a:t>
            </a:r>
          </a:p>
          <a:p>
            <a:pPr algn="l"/>
            <a:r>
              <a:rPr lang="en-US" altLang="zh-CN" sz="3600" dirty="0" smtClean="0">
                <a:ea typeface="微软雅黑" panose="020B0503020204020204" pitchFamily="34" charset="-122"/>
              </a:rPr>
              <a:t>25 </a:t>
            </a:r>
            <a:r>
              <a:rPr lang="zh-CN" altLang="en-US" sz="3600" dirty="0">
                <a:ea typeface="微软雅黑" panose="020B0503020204020204" pitchFamily="34" charset="-122"/>
              </a:rPr>
              <a:t>彼得说：“纳。”他进了屋子，耶稣先向他说：“西门，你的意思如何？世上的君王向谁征收关税、丁税？是向自己的儿子呢，是向外人呢？” </a:t>
            </a:r>
          </a:p>
          <a:p>
            <a:pPr algn="l"/>
            <a:r>
              <a:rPr lang="en-US" altLang="zh-CN" sz="3600" dirty="0">
                <a:ea typeface="微软雅黑" panose="020B0503020204020204" pitchFamily="34" charset="-122"/>
              </a:rPr>
              <a:t>He said, "Yes." And when he had come into the house, Jesus anticipated him, saying, "What do you think, Simon? From whom do the kings of the earth take customs or taxes, from their sons or from strangers?"</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65267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17:24-27】</a:t>
            </a:r>
          </a:p>
          <a:p>
            <a:pPr algn="l"/>
            <a:r>
              <a:rPr lang="en-US" altLang="zh-CN" sz="3600" dirty="0">
                <a:ea typeface="微软雅黑" panose="020B0503020204020204" pitchFamily="34" charset="-122"/>
              </a:rPr>
              <a:t>26 </a:t>
            </a:r>
            <a:r>
              <a:rPr lang="zh-CN" altLang="en-US" sz="3600" dirty="0">
                <a:ea typeface="微软雅黑" panose="020B0503020204020204" pitchFamily="34" charset="-122"/>
              </a:rPr>
              <a:t>彼得说：“是向外人。”耶稣说：“既然如此，儿子就可以免税了。</a:t>
            </a:r>
          </a:p>
          <a:p>
            <a:pPr algn="l"/>
            <a:r>
              <a:rPr lang="en-US" altLang="zh-CN" sz="3600" dirty="0">
                <a:ea typeface="微软雅黑" panose="020B0503020204020204" pitchFamily="34" charset="-122"/>
              </a:rPr>
              <a:t>Peter said to Him, "From strangers." Jesus said to him, "Then the sons are free</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1231005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马太福音 </a:t>
            </a:r>
            <a:r>
              <a:rPr lang="en-US" altLang="zh-CN" sz="3600" dirty="0">
                <a:ea typeface="微软雅黑" panose="020B0503020204020204" pitchFamily="34" charset="-122"/>
              </a:rPr>
              <a:t>Matthew 17:24-27】</a:t>
            </a:r>
          </a:p>
          <a:p>
            <a:pPr algn="l"/>
            <a:r>
              <a:rPr lang="en-US" altLang="zh-CN" sz="3600" dirty="0" smtClean="0">
                <a:ea typeface="微软雅黑" panose="020B0503020204020204" pitchFamily="34" charset="-122"/>
              </a:rPr>
              <a:t>27 </a:t>
            </a:r>
            <a:r>
              <a:rPr lang="zh-CN" altLang="en-US" sz="3600" dirty="0">
                <a:ea typeface="微软雅黑" panose="020B0503020204020204" pitchFamily="34" charset="-122"/>
              </a:rPr>
              <a:t>但恐怕触犯他们（“触犯”原文作“绊倒”），你且往海边去钓鱼，把先钓上来的鱼拿起来，开了它的口，必得一块钱，可以拿去给他们，作你我的税银。” </a:t>
            </a:r>
          </a:p>
          <a:p>
            <a:pPr algn="l"/>
            <a:r>
              <a:rPr lang="en-US" altLang="zh-CN" sz="3600" dirty="0">
                <a:ea typeface="微软雅黑" panose="020B0503020204020204" pitchFamily="34" charset="-122"/>
              </a:rPr>
              <a:t>Nevertheless, lest we offend them, go to the sea, cast in a hook, and take the fish that comes up first. And when you have opened its mouth, you will find a piece of money; take that and give it to them for Me and you."</a:t>
            </a:r>
          </a:p>
        </p:txBody>
      </p:sp>
    </p:spTree>
    <p:extLst>
      <p:ext uri="{BB962C8B-B14F-4D97-AF65-F5344CB8AC3E}">
        <p14:creationId xmlns:p14="http://schemas.microsoft.com/office/powerpoint/2010/main" val="4269145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出埃及记 </a:t>
            </a:r>
            <a:r>
              <a:rPr lang="en-US" altLang="zh-CN" sz="3600" dirty="0">
                <a:ea typeface="微软雅黑" panose="020B0503020204020204" pitchFamily="34" charset="-122"/>
              </a:rPr>
              <a:t>Exodus 30:14-16】</a:t>
            </a:r>
          </a:p>
          <a:p>
            <a:pPr algn="l"/>
            <a:r>
              <a:rPr lang="en-US" altLang="zh-CN" sz="3600" dirty="0">
                <a:ea typeface="微软雅黑" panose="020B0503020204020204" pitchFamily="34" charset="-122"/>
              </a:rPr>
              <a:t>14 </a:t>
            </a:r>
            <a:r>
              <a:rPr lang="zh-CN" altLang="en-US" sz="3600" dirty="0">
                <a:ea typeface="微软雅黑" panose="020B0503020204020204" pitchFamily="34" charset="-122"/>
              </a:rPr>
              <a:t>凡过去归那些被数的人，从二十岁以外的，要将这礼物奉给耶和华。</a:t>
            </a:r>
          </a:p>
          <a:p>
            <a:pPr algn="l"/>
            <a:r>
              <a:rPr lang="en-US" altLang="zh-CN" sz="3600" dirty="0">
                <a:ea typeface="微软雅黑" panose="020B0503020204020204" pitchFamily="34" charset="-122"/>
              </a:rPr>
              <a:t>Everyone included among those who are numbered, from twenty years old and above, shall give an offering to the LORD.</a:t>
            </a:r>
          </a:p>
          <a:p>
            <a:pPr algn="l"/>
            <a:r>
              <a:rPr lang="en-US" altLang="zh-CN" sz="3600" dirty="0">
                <a:ea typeface="微软雅黑" panose="020B0503020204020204" pitchFamily="34" charset="-122"/>
              </a:rPr>
              <a:t>15 </a:t>
            </a:r>
            <a:r>
              <a:rPr lang="zh-CN" altLang="en-US" sz="3600" dirty="0">
                <a:ea typeface="微软雅黑" panose="020B0503020204020204" pitchFamily="34" charset="-122"/>
              </a:rPr>
              <a:t>他们为赎生命将礼物奉给耶和华，富足的不可多出，贫穷的也不可少出，各人要出半舍客勒</a:t>
            </a:r>
            <a:r>
              <a:rPr lang="zh-CN" altLang="en-US" sz="3600" dirty="0" smtClean="0">
                <a:ea typeface="微软雅黑" panose="020B0503020204020204" pitchFamily="34" charset="-122"/>
              </a:rPr>
              <a:t>。</a:t>
            </a:r>
            <a:r>
              <a:rPr lang="en-US" altLang="zh-CN" sz="3600" dirty="0" smtClean="0">
                <a:ea typeface="微软雅黑" panose="020B0503020204020204" pitchFamily="34" charset="-122"/>
              </a:rPr>
              <a:t>The </a:t>
            </a:r>
            <a:r>
              <a:rPr lang="en-US" altLang="zh-CN" sz="3600" dirty="0">
                <a:ea typeface="微软雅黑" panose="020B0503020204020204" pitchFamily="34" charset="-122"/>
              </a:rPr>
              <a:t>rich shall not give more and the poor shall not give less than half a shekel, when you give an offering to the LORD, to make atonement for yourselves</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47374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出埃及记 </a:t>
            </a:r>
            <a:r>
              <a:rPr lang="en-US" altLang="zh-CN" sz="3600" dirty="0">
                <a:ea typeface="微软雅黑" panose="020B0503020204020204" pitchFamily="34" charset="-122"/>
              </a:rPr>
              <a:t>Exodus 30:14-16】</a:t>
            </a:r>
          </a:p>
          <a:p>
            <a:pPr algn="l"/>
            <a:r>
              <a:rPr lang="en-US" altLang="zh-CN" sz="3600" dirty="0" smtClean="0">
                <a:ea typeface="微软雅黑" panose="020B0503020204020204" pitchFamily="34" charset="-122"/>
              </a:rPr>
              <a:t>16 </a:t>
            </a:r>
            <a:r>
              <a:rPr lang="zh-CN" altLang="en-US" sz="3600" dirty="0">
                <a:ea typeface="微软雅黑" panose="020B0503020204020204" pitchFamily="34" charset="-122"/>
              </a:rPr>
              <a:t>你要从以色列人收这赎罪银，作为会幕的使用，可以在耶和华面前为以色列人作纪念，赎生命。” </a:t>
            </a:r>
          </a:p>
          <a:p>
            <a:pPr algn="l"/>
            <a:r>
              <a:rPr lang="en-US" altLang="zh-CN" sz="3600" dirty="0">
                <a:ea typeface="微软雅黑" panose="020B0503020204020204" pitchFamily="34" charset="-122"/>
              </a:rPr>
              <a:t>And you shall take the atonement money of the children of Israel, and shall appoint it for the service of the tabernacle of meeting, that it may be a memorial for the children of Israel before the LORD, to make atonement for yourselves."</a:t>
            </a:r>
          </a:p>
        </p:txBody>
      </p:sp>
    </p:spTree>
    <p:extLst>
      <p:ext uri="{BB962C8B-B14F-4D97-AF65-F5344CB8AC3E}">
        <p14:creationId xmlns:p14="http://schemas.microsoft.com/office/powerpoint/2010/main" val="4238080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彼得前书 </a:t>
            </a:r>
            <a:r>
              <a:rPr lang="en-US" altLang="zh-CN" sz="3600" dirty="0">
                <a:ea typeface="微软雅黑" panose="020B0503020204020204" pitchFamily="34" charset="-122"/>
              </a:rPr>
              <a:t>1 Peter 2:13-18】</a:t>
            </a:r>
          </a:p>
          <a:p>
            <a:pPr algn="l"/>
            <a:r>
              <a:rPr lang="en-US" altLang="zh-CN" sz="3600" dirty="0">
                <a:ea typeface="微软雅黑" panose="020B0503020204020204" pitchFamily="34" charset="-122"/>
              </a:rPr>
              <a:t>13 </a:t>
            </a:r>
            <a:r>
              <a:rPr lang="zh-CN" altLang="en-US" sz="3600" dirty="0">
                <a:ea typeface="微软雅黑" panose="020B0503020204020204" pitchFamily="34" charset="-122"/>
              </a:rPr>
              <a:t>你们为主的缘故，要顺服人的一切制度，或是在上的君王，</a:t>
            </a:r>
          </a:p>
          <a:p>
            <a:pPr algn="l"/>
            <a:r>
              <a:rPr lang="en-US" altLang="zh-CN" sz="3600" dirty="0">
                <a:ea typeface="微软雅黑" panose="020B0503020204020204" pitchFamily="34" charset="-122"/>
              </a:rPr>
              <a:t>Therefore submit yourselves to every ordinance of man for the Lord's sake, whether to the king as supreme,</a:t>
            </a:r>
          </a:p>
          <a:p>
            <a:pPr algn="l"/>
            <a:r>
              <a:rPr lang="en-US" altLang="zh-CN" sz="3600" dirty="0">
                <a:ea typeface="微软雅黑" panose="020B0503020204020204" pitchFamily="34" charset="-122"/>
              </a:rPr>
              <a:t>14 </a:t>
            </a:r>
            <a:r>
              <a:rPr lang="zh-CN" altLang="en-US" sz="3600" dirty="0">
                <a:ea typeface="微软雅黑" panose="020B0503020204020204" pitchFamily="34" charset="-122"/>
              </a:rPr>
              <a:t>或是君王所派、罚恶赏善的臣宰。</a:t>
            </a:r>
          </a:p>
          <a:p>
            <a:pPr algn="l"/>
            <a:r>
              <a:rPr lang="en-US" altLang="zh-CN" sz="3600" dirty="0">
                <a:ea typeface="微软雅黑" panose="020B0503020204020204" pitchFamily="34" charset="-122"/>
              </a:rPr>
              <a:t>or to governors, as to those who are sent by him for the punishment of evildoers and for the praise of those who do good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335897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彼得前书 </a:t>
            </a:r>
            <a:r>
              <a:rPr lang="en-US" altLang="zh-CN" sz="3600" dirty="0">
                <a:ea typeface="微软雅黑" panose="020B0503020204020204" pitchFamily="34" charset="-122"/>
              </a:rPr>
              <a:t>1 Peter 2:13-18】</a:t>
            </a:r>
          </a:p>
          <a:p>
            <a:pPr algn="l"/>
            <a:r>
              <a:rPr lang="en-US" altLang="zh-CN" sz="3600" dirty="0" smtClean="0">
                <a:ea typeface="微软雅黑" panose="020B0503020204020204" pitchFamily="34" charset="-122"/>
              </a:rPr>
              <a:t>15 </a:t>
            </a:r>
            <a:r>
              <a:rPr lang="zh-CN" altLang="en-US" sz="3600" dirty="0">
                <a:ea typeface="微软雅黑" panose="020B0503020204020204" pitchFamily="34" charset="-122"/>
              </a:rPr>
              <a:t>因为　神的旨意原是要你们行善，可以堵住那糊涂无知人的口。</a:t>
            </a:r>
          </a:p>
          <a:p>
            <a:pPr algn="l"/>
            <a:r>
              <a:rPr lang="en-US" altLang="zh-CN" sz="3600" dirty="0">
                <a:ea typeface="微软雅黑" panose="020B0503020204020204" pitchFamily="34" charset="-122"/>
              </a:rPr>
              <a:t>For this is the will of God, that by doing good you may put to silence the ignorance of foolish men--</a:t>
            </a:r>
          </a:p>
          <a:p>
            <a:pPr algn="l"/>
            <a:r>
              <a:rPr lang="en-US" altLang="zh-CN" sz="3600" dirty="0">
                <a:ea typeface="微软雅黑" panose="020B0503020204020204" pitchFamily="34" charset="-122"/>
              </a:rPr>
              <a:t>16 </a:t>
            </a:r>
            <a:r>
              <a:rPr lang="zh-CN" altLang="en-US" sz="3600" dirty="0">
                <a:ea typeface="微软雅黑" panose="020B0503020204020204" pitchFamily="34" charset="-122"/>
              </a:rPr>
              <a:t>你们虽是自由的，却不可藉着自由遮盖恶毒（或作“阴毒”），总要作　神的仆人。</a:t>
            </a:r>
          </a:p>
          <a:p>
            <a:pPr algn="l"/>
            <a:r>
              <a:rPr lang="en-US" altLang="zh-CN" sz="3600" dirty="0">
                <a:ea typeface="微软雅黑" panose="020B0503020204020204" pitchFamily="34" charset="-122"/>
              </a:rPr>
              <a:t>as free, yet not using liberty as a cloak for vice, but as bondservants of God</a:t>
            </a:r>
            <a:r>
              <a:rPr lang="en-US" altLang="zh-CN" sz="3600" dirty="0" smtClean="0">
                <a:ea typeface="微软雅黑" panose="020B0503020204020204" pitchFamily="34" charset="-122"/>
              </a:rPr>
              <a:t>.</a:t>
            </a:r>
            <a:endParaRPr lang="en-US" altLang="zh-CN" sz="3600" dirty="0">
              <a:ea typeface="微软雅黑" panose="020B0503020204020204" pitchFamily="34" charset="-122"/>
            </a:endParaRPr>
          </a:p>
        </p:txBody>
      </p:sp>
    </p:spTree>
    <p:extLst>
      <p:ext uri="{BB962C8B-B14F-4D97-AF65-F5344CB8AC3E}">
        <p14:creationId xmlns:p14="http://schemas.microsoft.com/office/powerpoint/2010/main" val="214649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614597" y="115614"/>
            <a:ext cx="7944787" cy="6742386"/>
          </a:xfrm>
        </p:spPr>
        <p:txBody>
          <a:bodyPr>
            <a:noAutofit/>
          </a:bodyPr>
          <a:lstStyle/>
          <a:p>
            <a:pPr algn="l"/>
            <a:r>
              <a:rPr lang="en-US" altLang="zh-CN" sz="3600" dirty="0">
                <a:ea typeface="微软雅黑" panose="020B0503020204020204" pitchFamily="34" charset="-122"/>
              </a:rPr>
              <a:t>【</a:t>
            </a:r>
            <a:r>
              <a:rPr lang="zh-CN" altLang="en-US" sz="3600" dirty="0">
                <a:ea typeface="微软雅黑" panose="020B0503020204020204" pitchFamily="34" charset="-122"/>
              </a:rPr>
              <a:t>彼得前书 </a:t>
            </a:r>
            <a:r>
              <a:rPr lang="en-US" altLang="zh-CN" sz="3600" dirty="0">
                <a:ea typeface="微软雅黑" panose="020B0503020204020204" pitchFamily="34" charset="-122"/>
              </a:rPr>
              <a:t>1 Peter 2:13-18】</a:t>
            </a:r>
          </a:p>
          <a:p>
            <a:pPr algn="l"/>
            <a:r>
              <a:rPr lang="en-US" altLang="zh-CN" sz="3600" dirty="0" smtClean="0">
                <a:ea typeface="微软雅黑" panose="020B0503020204020204" pitchFamily="34" charset="-122"/>
              </a:rPr>
              <a:t>17 </a:t>
            </a:r>
            <a:r>
              <a:rPr lang="zh-CN" altLang="en-US" sz="3600" dirty="0">
                <a:ea typeface="微软雅黑" panose="020B0503020204020204" pitchFamily="34" charset="-122"/>
              </a:rPr>
              <a:t>务要尊敬众人，亲爱教中的弟兄，敬畏　神，尊敬君王。</a:t>
            </a:r>
          </a:p>
          <a:p>
            <a:pPr algn="l"/>
            <a:r>
              <a:rPr lang="en-US" altLang="zh-CN" sz="3600" dirty="0">
                <a:ea typeface="微软雅黑" panose="020B0503020204020204" pitchFamily="34" charset="-122"/>
              </a:rPr>
              <a:t>Honor all people. Love the brotherhood. Fear God. Honor the king.</a:t>
            </a:r>
          </a:p>
          <a:p>
            <a:pPr algn="l"/>
            <a:r>
              <a:rPr lang="en-US" altLang="zh-CN" sz="3600" dirty="0">
                <a:ea typeface="微软雅黑" panose="020B0503020204020204" pitchFamily="34" charset="-122"/>
              </a:rPr>
              <a:t>18 </a:t>
            </a:r>
            <a:r>
              <a:rPr lang="zh-CN" altLang="en-US" sz="3600" dirty="0">
                <a:ea typeface="微软雅黑" panose="020B0503020204020204" pitchFamily="34" charset="-122"/>
              </a:rPr>
              <a:t>你们作仆人的，凡事要存敬畏的心顺服主人，不但顺服那善良温和的，就是那乖僻的也要顺服。</a:t>
            </a:r>
          </a:p>
          <a:p>
            <a:pPr algn="l"/>
            <a:r>
              <a:rPr lang="en-US" altLang="zh-CN" sz="3600" dirty="0">
                <a:ea typeface="微软雅黑" panose="020B0503020204020204" pitchFamily="34" charset="-122"/>
              </a:rPr>
              <a:t>Servants, be submissive to your masters with all fear, not only to the good and gentle, but also to the harsh.</a:t>
            </a:r>
          </a:p>
        </p:txBody>
      </p:sp>
    </p:spTree>
    <p:extLst>
      <p:ext uri="{BB962C8B-B14F-4D97-AF65-F5344CB8AC3E}">
        <p14:creationId xmlns:p14="http://schemas.microsoft.com/office/powerpoint/2010/main" val="3462174673"/>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275</TotalTime>
  <Words>1169</Words>
  <Application>Microsoft Office PowerPoint</Application>
  <PresentationFormat>全屏显示(4:3)</PresentationFormat>
  <Paragraphs>65</Paragraphs>
  <Slides>17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17</vt:i4>
      </vt:variant>
    </vt:vector>
  </HeadingPairs>
  <TitlesOfParts>
    <vt:vector size="23"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61</cp:revision>
  <dcterms:created xsi:type="dcterms:W3CDTF">2018-02-16T18:09:56Z</dcterms:created>
  <dcterms:modified xsi:type="dcterms:W3CDTF">2018-06-24T10:14:39Z</dcterms:modified>
</cp:coreProperties>
</file>