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463" r:id="rId3"/>
    <p:sldId id="464" r:id="rId4"/>
    <p:sldId id="443" r:id="rId5"/>
    <p:sldId id="444" r:id="rId6"/>
    <p:sldId id="445" r:id="rId7"/>
    <p:sldId id="465" r:id="rId8"/>
    <p:sldId id="446" r:id="rId9"/>
    <p:sldId id="466" r:id="rId10"/>
    <p:sldId id="447" r:id="rId11"/>
    <p:sldId id="448" r:id="rId12"/>
    <p:sldId id="449" r:id="rId13"/>
    <p:sldId id="450" r:id="rId14"/>
    <p:sldId id="451" r:id="rId15"/>
    <p:sldId id="452" r:id="rId16"/>
    <p:sldId id="453" r:id="rId17"/>
    <p:sldId id="423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73" d="100"/>
          <a:sy n="73" d="100"/>
        </p:scale>
        <p:origin x="77" y="13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2018/5/12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2018/5/12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2018/5/12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2018/5/12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2018/5/12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2018/5/12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2018/5/12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2018/5/12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2018/5/12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2018/5/12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2018/5/12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2018/5/12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提多书</a:t>
            </a:r>
            <a:r>
              <a:rPr lang="en-US" altLang="zh-CN" sz="3600" dirty="0">
                <a:ea typeface="微软雅黑" panose="020B0503020204020204" pitchFamily="34" charset="-122"/>
              </a:rPr>
              <a:t>Titus 2:1-5】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 </a:t>
            </a:r>
            <a:r>
              <a:rPr lang="zh-CN" altLang="en-US" sz="3600" dirty="0">
                <a:ea typeface="微软雅黑" panose="020B0503020204020204" pitchFamily="34" charset="-122"/>
              </a:rPr>
              <a:t>但你所讲的，总要合乎那纯正的道理。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But as for you, speak the things which are proper for sound doctrine: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 </a:t>
            </a:r>
            <a:r>
              <a:rPr lang="zh-CN" altLang="en-US" sz="3600" dirty="0">
                <a:ea typeface="微软雅黑" panose="020B0503020204020204" pitchFamily="34" charset="-122"/>
              </a:rPr>
              <a:t>劝老年人要有节制、端庄、自守，在信心、爱心、忍耐上都要纯全无疵。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that the older men be sober, reverent, temperate, sound in faith, in love, in patience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;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33970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提摩太后书</a:t>
            </a:r>
            <a:r>
              <a:rPr lang="en-US" altLang="zh-CN" sz="3600" dirty="0">
                <a:ea typeface="微软雅黑" panose="020B0503020204020204" pitchFamily="34" charset="-122"/>
              </a:rPr>
              <a:t>2 Timothy 1:5】</a:t>
            </a:r>
          </a:p>
          <a:p>
            <a:pPr algn="l"/>
            <a:r>
              <a:rPr lang="zh-CN" altLang="en-US" sz="3600" dirty="0">
                <a:ea typeface="微软雅黑" panose="020B0503020204020204" pitchFamily="34" charset="-122"/>
              </a:rPr>
              <a:t>想到你心里无伪之信，这信是先在你外祖母罗以和你母亲友尼基心里的，我深信也在你的心里。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I have been reminded of your sincere faith, which first lived in your grandmother Lois and in your mother Eunice and, I am persuaded, now lives in you also.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42207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提多书</a:t>
            </a:r>
            <a:r>
              <a:rPr lang="en-US" altLang="zh-CN" sz="3600" dirty="0">
                <a:ea typeface="微软雅黑" panose="020B0503020204020204" pitchFamily="34" charset="-122"/>
              </a:rPr>
              <a:t>Titus 2:5】</a:t>
            </a:r>
          </a:p>
          <a:p>
            <a:pPr algn="l"/>
            <a:r>
              <a:rPr lang="zh-CN" altLang="en-US" sz="3600" dirty="0">
                <a:ea typeface="微软雅黑" panose="020B0503020204020204" pitchFamily="34" charset="-122"/>
              </a:rPr>
              <a:t>谨守、贞洁，料理家务，待人有恩，顺服自己的丈夫，免得　神的道理被毁谤。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to be discreet, chaste, homemakers, good, obedient to their own husbands, that the word of God may not be blasphemed.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44305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提摩太后书 </a:t>
            </a:r>
            <a:r>
              <a:rPr lang="en-US" altLang="zh-CN" sz="3600" dirty="0">
                <a:ea typeface="微软雅黑" panose="020B0503020204020204" pitchFamily="34" charset="-122"/>
              </a:rPr>
              <a:t>2 Timothy 3:6-7】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6 </a:t>
            </a:r>
            <a:r>
              <a:rPr lang="zh-CN" altLang="en-US" sz="3600" dirty="0">
                <a:ea typeface="微软雅黑" panose="020B0503020204020204" pitchFamily="34" charset="-122"/>
              </a:rPr>
              <a:t>那偷进人家，牢笼无知妇女的，正是这等人。这些妇女担负罪恶，被各样的私欲引诱，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For of this sort are those who creep into households and make captives of gullible women loaded down with sins, led away by various lusts,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7 </a:t>
            </a:r>
            <a:r>
              <a:rPr lang="zh-CN" altLang="en-US" sz="3600" dirty="0">
                <a:ea typeface="微软雅黑" panose="020B0503020204020204" pitchFamily="34" charset="-122"/>
              </a:rPr>
              <a:t>常常学习，终久不能明白真道。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always learning and never able to come to the knowledge of the truth.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5913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提摩太前书 </a:t>
            </a:r>
            <a:r>
              <a:rPr lang="en-US" altLang="zh-CN" sz="3600" dirty="0">
                <a:ea typeface="微软雅黑" panose="020B0503020204020204" pitchFamily="34" charset="-122"/>
              </a:rPr>
              <a:t>1 Timothy 2:9】</a:t>
            </a:r>
          </a:p>
          <a:p>
            <a:pPr algn="l"/>
            <a:r>
              <a:rPr lang="zh-CN" altLang="en-US" sz="3600" dirty="0">
                <a:ea typeface="微软雅黑" panose="020B0503020204020204" pitchFamily="34" charset="-122"/>
              </a:rPr>
              <a:t>又愿女人廉耻、自守，以正派衣裳为妆饰，不以编发、黄金、珍珠和贵价的衣裳为妆饰，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in like manner also, that the women adorn themselves in modest apparel, with propriety and moderation, not with braided hair or gold or pearls or costly clothing,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57560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箴言 </a:t>
            </a:r>
            <a:r>
              <a:rPr lang="en-US" altLang="zh-CN" sz="3600" dirty="0">
                <a:ea typeface="微软雅黑" panose="020B0503020204020204" pitchFamily="34" charset="-122"/>
              </a:rPr>
              <a:t>Proverbs  14:1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智慧</a:t>
            </a:r>
            <a:r>
              <a:rPr lang="zh-CN" altLang="en-US" sz="3600" dirty="0">
                <a:ea typeface="微软雅黑" panose="020B0503020204020204" pitchFamily="34" charset="-122"/>
              </a:rPr>
              <a:t>妇人建立家室，愚妄妇人亲手拆毁。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 wise woman builds her house, But the foolish pulls it down with her hands.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701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提摩太前书 </a:t>
            </a:r>
            <a:r>
              <a:rPr lang="en-US" altLang="zh-CN" sz="3600" dirty="0">
                <a:ea typeface="微软雅黑" panose="020B0503020204020204" pitchFamily="34" charset="-122"/>
              </a:rPr>
              <a:t>1 Timothy 2:10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只要</a:t>
            </a:r>
            <a:r>
              <a:rPr lang="zh-CN" altLang="en-US" sz="3600" dirty="0">
                <a:ea typeface="微软雅黑" panose="020B0503020204020204" pitchFamily="34" charset="-122"/>
              </a:rPr>
              <a:t>有善行，这才与自称是敬　神的女人相宜。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but, which is proper for women professing godliness, with good works.</a:t>
            </a:r>
          </a:p>
          <a:p>
            <a:pPr algn="l"/>
            <a:endParaRPr lang="en-US" altLang="zh-CN" sz="3600" dirty="0">
              <a:ea typeface="微软雅黑" panose="020B0503020204020204" pitchFamily="34" charset="-122"/>
            </a:endParaRP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箴言 </a:t>
            </a:r>
            <a:r>
              <a:rPr lang="en-US" altLang="zh-CN" sz="3600" dirty="0">
                <a:ea typeface="微软雅黑" panose="020B0503020204020204" pitchFamily="34" charset="-122"/>
              </a:rPr>
              <a:t>Proverbs 31:20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她</a:t>
            </a:r>
            <a:r>
              <a:rPr lang="zh-CN" altLang="en-US" sz="3600" dirty="0">
                <a:ea typeface="微软雅黑" panose="020B0503020204020204" pitchFamily="34" charset="-122"/>
              </a:rPr>
              <a:t>张手周济困苦人，伸手帮补穷乏人。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She extends her hand to the poor, Yes, she reaches out her hands to the needy.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6025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提多书</a:t>
            </a:r>
            <a:r>
              <a:rPr lang="en-US" altLang="zh-CN" sz="3600" dirty="0">
                <a:ea typeface="微软雅黑" panose="020B0503020204020204" pitchFamily="34" charset="-122"/>
              </a:rPr>
              <a:t>Titus 2: 4-5】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4 </a:t>
            </a:r>
            <a:r>
              <a:rPr lang="zh-CN" altLang="en-US" sz="4000" b="1" u="sng" dirty="0">
                <a:ea typeface="微软雅黑" panose="020B0503020204020204" pitchFamily="34" charset="-122"/>
              </a:rPr>
              <a:t>好指教</a:t>
            </a:r>
            <a:r>
              <a:rPr lang="zh-CN" altLang="en-US" sz="3600" dirty="0">
                <a:ea typeface="微软雅黑" panose="020B0503020204020204" pitchFamily="34" charset="-122"/>
              </a:rPr>
              <a:t>少年妇人爱丈夫，爱儿女，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that they admonish the young women to love their husbands, to love their children,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5 </a:t>
            </a:r>
            <a:r>
              <a:rPr lang="zh-CN" altLang="en-US" sz="3600" dirty="0">
                <a:ea typeface="微软雅黑" panose="020B0503020204020204" pitchFamily="34" charset="-122"/>
              </a:rPr>
              <a:t>谨守、贞洁，料理家务，待人有恩，顺服自己的丈夫，免得　神的道理被毁谤。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to be discreet, chaste, homemakers, good, obedient to their own husbands, that the word of God may not be blasphemed.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9995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提摩太前书 </a:t>
            </a:r>
            <a:r>
              <a:rPr lang="en-US" altLang="zh-CN" sz="3600" dirty="0">
                <a:ea typeface="微软雅黑" panose="020B0503020204020204" pitchFamily="34" charset="-122"/>
              </a:rPr>
              <a:t>1 Timothy 2:11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女人</a:t>
            </a:r>
            <a:r>
              <a:rPr lang="zh-CN" altLang="en-US" sz="3600" dirty="0">
                <a:ea typeface="微软雅黑" panose="020B0503020204020204" pitchFamily="34" charset="-122"/>
              </a:rPr>
              <a:t>要沉静学道，一味的顺服。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Let a woman learn in silence with all submission.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7833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提多书</a:t>
            </a:r>
            <a:r>
              <a:rPr lang="en-US" altLang="zh-CN" sz="3600" dirty="0">
                <a:ea typeface="微软雅黑" panose="020B0503020204020204" pitchFamily="34" charset="-122"/>
              </a:rPr>
              <a:t>Titus 2:1-5】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 </a:t>
            </a:r>
            <a:r>
              <a:rPr lang="zh-CN" altLang="en-US" sz="3600" dirty="0">
                <a:ea typeface="微软雅黑" panose="020B0503020204020204" pitchFamily="34" charset="-122"/>
              </a:rPr>
              <a:t>又劝老年妇人举止行动要恭敬，不说谗言，不给酒作奴仆，用善道教训人，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 older women likewise, that they be reverent in behavior, not slanderers, not given to much wine, teachers of good things--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4 </a:t>
            </a:r>
            <a:r>
              <a:rPr lang="zh-CN" altLang="en-US" sz="3600" dirty="0">
                <a:ea typeface="微软雅黑" panose="020B0503020204020204" pitchFamily="34" charset="-122"/>
              </a:rPr>
              <a:t>好指教少年妇人爱丈夫，爱儿女，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that they admonish the young women to love their husbands, to love their children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,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855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提多书</a:t>
            </a:r>
            <a:r>
              <a:rPr lang="en-US" altLang="zh-CN" sz="3600" dirty="0">
                <a:ea typeface="微软雅黑" panose="020B0503020204020204" pitchFamily="34" charset="-122"/>
              </a:rPr>
              <a:t>Titus 2:1-5】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5 </a:t>
            </a:r>
            <a:r>
              <a:rPr lang="zh-CN" altLang="en-US" sz="3600" dirty="0">
                <a:ea typeface="微软雅黑" panose="020B0503020204020204" pitchFamily="34" charset="-122"/>
              </a:rPr>
              <a:t>谨守、贞洁，料理家务，待人有恩，顺服自己的丈夫，免得　神的道理被毁谤。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to be discreet, chaste, homemakers, good, obedient to their own husbands, that the word of God may not be blasphemed.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8361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提多书</a:t>
            </a:r>
            <a:r>
              <a:rPr lang="en-US" altLang="zh-CN" sz="3600" dirty="0">
                <a:ea typeface="微软雅黑" panose="020B0503020204020204" pitchFamily="34" charset="-122"/>
              </a:rPr>
              <a:t>Titus 2: 4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好</a:t>
            </a:r>
            <a:r>
              <a:rPr lang="zh-CN" altLang="en-US" sz="3600" dirty="0">
                <a:ea typeface="微软雅黑" panose="020B0503020204020204" pitchFamily="34" charset="-122"/>
              </a:rPr>
              <a:t>指教少年妇人爱丈夫，爱儿女，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that they admonish the young women to love their husbands, to love their children,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3035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创世纪 </a:t>
            </a:r>
            <a:r>
              <a:rPr lang="en-US" altLang="zh-CN" sz="3600" dirty="0">
                <a:ea typeface="微软雅黑" panose="020B0503020204020204" pitchFamily="34" charset="-122"/>
              </a:rPr>
              <a:t>Genesis 2:18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耶和华</a:t>
            </a:r>
            <a:r>
              <a:rPr lang="zh-CN" altLang="en-US" sz="3600" dirty="0">
                <a:ea typeface="微软雅黑" panose="020B0503020204020204" pitchFamily="34" charset="-122"/>
              </a:rPr>
              <a:t>　神说：“那人独居不好，我要为他造一个配偶帮助他。”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And the LORD God said, "It is not good that man should be alone; I will make him a helper comparable to him."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6869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以弗所书 </a:t>
            </a:r>
            <a:r>
              <a:rPr lang="en-US" altLang="zh-CN" sz="3600" dirty="0">
                <a:ea typeface="微软雅黑" panose="020B0503020204020204" pitchFamily="34" charset="-122"/>
              </a:rPr>
              <a:t>Ephesians 5:22-24】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22 </a:t>
            </a:r>
            <a:r>
              <a:rPr lang="zh-CN" altLang="en-US" sz="3600" dirty="0">
                <a:ea typeface="微软雅黑" panose="020B0503020204020204" pitchFamily="34" charset="-122"/>
              </a:rPr>
              <a:t>你们作妻子的，当顺服自己的丈夫，如同顺服主。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Wives, submit to your own husbands, as to the Lord.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23 </a:t>
            </a:r>
            <a:r>
              <a:rPr lang="zh-CN" altLang="en-US" sz="3600" dirty="0">
                <a:ea typeface="微软雅黑" panose="020B0503020204020204" pitchFamily="34" charset="-122"/>
              </a:rPr>
              <a:t>因为丈夫是妻子的头，如同基督是教会的头，他又是教会全体的救主。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For the husband is head of the wife, as also Christ is head of the church; and He is the Savior of the body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59976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以弗所书 </a:t>
            </a:r>
            <a:r>
              <a:rPr lang="en-US" altLang="zh-CN" sz="3600" dirty="0">
                <a:ea typeface="微软雅黑" panose="020B0503020204020204" pitchFamily="34" charset="-122"/>
              </a:rPr>
              <a:t>Ephesians 5:22-24】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24 </a:t>
            </a:r>
            <a:r>
              <a:rPr lang="zh-CN" altLang="en-US" sz="3600" dirty="0">
                <a:ea typeface="微软雅黑" panose="020B0503020204020204" pitchFamily="34" charset="-122"/>
              </a:rPr>
              <a:t>教会怎样顺服基督，妻子也要怎样凡事顺服丈夫。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Therefore, just as the church is subject to Christ, so let the wives be to their own husbands in everything.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144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箴言 </a:t>
            </a:r>
            <a:r>
              <a:rPr lang="en-US" altLang="zh-CN" sz="3600" dirty="0">
                <a:ea typeface="微软雅黑" panose="020B0503020204020204" pitchFamily="34" charset="-122"/>
              </a:rPr>
              <a:t>Proverbs 13:24】</a:t>
            </a:r>
          </a:p>
          <a:p>
            <a:pPr algn="l"/>
            <a:r>
              <a:rPr lang="zh-CN" altLang="en-US" sz="3600" dirty="0">
                <a:ea typeface="微软雅黑" panose="020B0503020204020204" pitchFamily="34" charset="-122"/>
              </a:rPr>
              <a:t>不忍用杖打儿子的，是恨恶他，疼爱儿子的，随时管教。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He who spares his rod hates his son, But he who loves him disciplines him promptly.</a:t>
            </a:r>
          </a:p>
          <a:p>
            <a:pPr algn="l"/>
            <a:endParaRPr lang="en-US" altLang="zh-CN" sz="3600" dirty="0">
              <a:ea typeface="微软雅黑" panose="020B0503020204020204" pitchFamily="34" charset="-122"/>
            </a:endParaRP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箴言 </a:t>
            </a:r>
            <a:r>
              <a:rPr lang="en-US" altLang="zh-CN" sz="3600" dirty="0">
                <a:ea typeface="微软雅黑" panose="020B0503020204020204" pitchFamily="34" charset="-122"/>
              </a:rPr>
              <a:t>Proverbs 19:18】</a:t>
            </a:r>
            <a:r>
              <a:rPr lang="zh-CN" altLang="en-US" sz="3600" dirty="0">
                <a:ea typeface="微软雅黑" panose="020B0503020204020204" pitchFamily="34" charset="-122"/>
              </a:rPr>
              <a:t>趁有指望，管教你的儿子，你的心不可任他死亡。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Chasten your son while there is hope, And do not set your heart on his destruction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5051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endParaRPr lang="en-US" altLang="zh-CN" sz="3600" dirty="0">
              <a:ea typeface="微软雅黑" panose="020B0503020204020204" pitchFamily="34" charset="-122"/>
            </a:endParaRP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箴言 </a:t>
            </a:r>
            <a:r>
              <a:rPr lang="en-US" altLang="zh-CN" sz="3600" dirty="0">
                <a:ea typeface="微软雅黑" panose="020B0503020204020204" pitchFamily="34" charset="-122"/>
              </a:rPr>
              <a:t>Proverbs 23:13-14】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13 </a:t>
            </a:r>
            <a:r>
              <a:rPr lang="zh-CN" altLang="en-US" sz="3600" dirty="0">
                <a:ea typeface="微软雅黑" panose="020B0503020204020204" pitchFamily="34" charset="-122"/>
              </a:rPr>
              <a:t>不可不管教孩童，你用杖打他，他必不至于死。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Do not withhold correction from a child, For if you beat him with a rod, he will not die.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14 </a:t>
            </a:r>
            <a:r>
              <a:rPr lang="zh-CN" altLang="en-US" sz="3600" dirty="0">
                <a:ea typeface="微软雅黑" panose="020B0503020204020204" pitchFamily="34" charset="-122"/>
              </a:rPr>
              <a:t>你要用杖打他，就可以救他的灵魂免下阴间。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You shall beat him with a rod, And deliver his soul from hell.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1808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823</Words>
  <Application>Microsoft Office PowerPoint</Application>
  <PresentationFormat>全屏显示(4:3)</PresentationFormat>
  <Paragraphs>71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50</cp:revision>
  <dcterms:created xsi:type="dcterms:W3CDTF">2018-02-16T18:09:56Z</dcterms:created>
  <dcterms:modified xsi:type="dcterms:W3CDTF">2018-05-13T06:01:16Z</dcterms:modified>
</cp:coreProperties>
</file>