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7" r:id="rId3"/>
    <p:sldId id="348" r:id="rId4"/>
    <p:sldId id="335" r:id="rId5"/>
    <p:sldId id="349" r:id="rId6"/>
    <p:sldId id="336" r:id="rId7"/>
    <p:sldId id="350" r:id="rId8"/>
    <p:sldId id="351" r:id="rId9"/>
    <p:sldId id="337" r:id="rId10"/>
    <p:sldId id="338" r:id="rId11"/>
    <p:sldId id="339" r:id="rId12"/>
    <p:sldId id="340" r:id="rId13"/>
    <p:sldId id="352" r:id="rId14"/>
    <p:sldId id="353" r:id="rId15"/>
    <p:sldId id="354" r:id="rId16"/>
    <p:sldId id="355" r:id="rId17"/>
    <p:sldId id="356" r:id="rId18"/>
    <p:sldId id="357" r:id="rId19"/>
    <p:sldId id="358" r:id="rId20"/>
    <p:sldId id="359" r:id="rId21"/>
    <p:sldId id="315" r:id="rId22"/>
    <p:sldId id="360" r:id="rId23"/>
    <p:sldId id="341" r:id="rId24"/>
    <p:sldId id="342" r:id="rId25"/>
    <p:sldId id="361" r:id="rId26"/>
    <p:sldId id="343" r:id="rId27"/>
    <p:sldId id="362" r:id="rId28"/>
    <p:sldId id="344" r:id="rId29"/>
    <p:sldId id="363" r:id="rId30"/>
    <p:sldId id="364" r:id="rId31"/>
    <p:sldId id="346" r:id="rId32"/>
    <p:sldId id="365" r:id="rId33"/>
    <p:sldId id="366" r:id="rId34"/>
    <p:sldId id="367" r:id="rId35"/>
    <p:sldId id="368" r:id="rId36"/>
    <p:sldId id="369"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2018/3/22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16:1-4】</a:t>
            </a:r>
          </a:p>
          <a:p>
            <a:pPr algn="l"/>
            <a:r>
              <a:rPr lang="en-US" altLang="zh-CN" sz="3600" dirty="0">
                <a:ea typeface="微软雅黑" panose="020B0503020204020204" pitchFamily="34" charset="-122"/>
              </a:rPr>
              <a:t>1 </a:t>
            </a:r>
            <a:r>
              <a:rPr lang="zh-CN" altLang="en-US" sz="3600" dirty="0" smtClean="0">
                <a:ea typeface="微软雅黑" panose="020B0503020204020204" pitchFamily="34" charset="-122"/>
              </a:rPr>
              <a:t>法利賽人和撒都該人來試探耶穌，請</a:t>
            </a:r>
            <a:r>
              <a:rPr lang="zh-CN" altLang="en-US" sz="3600" dirty="0">
                <a:ea typeface="微软雅黑" panose="020B0503020204020204" pitchFamily="34" charset="-122"/>
              </a:rPr>
              <a:t>祂</a:t>
            </a:r>
            <a:r>
              <a:rPr lang="zh-CN" altLang="en-US" sz="3600" dirty="0" smtClean="0">
                <a:ea typeface="微软雅黑" panose="020B0503020204020204" pitchFamily="34" charset="-122"/>
              </a:rPr>
              <a:t>從天上顯個神跡給他們看。</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Pharisees and Sadducees came to Jesus and tested him by asking him to show them a sign from heaven.</a:t>
            </a:r>
          </a:p>
          <a:p>
            <a:pPr algn="l"/>
            <a:r>
              <a:rPr lang="en-US" altLang="zh-CN" sz="3600" dirty="0">
                <a:ea typeface="微软雅黑" panose="020B0503020204020204" pitchFamily="34" charset="-122"/>
              </a:rPr>
              <a:t>2 </a:t>
            </a:r>
            <a:r>
              <a:rPr lang="zh-CN" altLang="en-US" sz="3600" dirty="0" smtClean="0">
                <a:ea typeface="微软雅黑" panose="020B0503020204020204" pitchFamily="34" charset="-122"/>
              </a:rPr>
              <a:t>耶穌回答說：“晚上天發紅，你們就說，‘天必要晴’； </a:t>
            </a:r>
          </a:p>
          <a:p>
            <a:pPr algn="l"/>
            <a:r>
              <a:rPr lang="en-US" altLang="zh-CN" sz="3600" dirty="0" smtClean="0">
                <a:ea typeface="微软雅黑" panose="020B0503020204020204" pitchFamily="34" charset="-122"/>
              </a:rPr>
              <a:t>He </a:t>
            </a:r>
            <a:r>
              <a:rPr lang="en-US" altLang="zh-CN" sz="3600" dirty="0">
                <a:ea typeface="微软雅黑" panose="020B0503020204020204" pitchFamily="34" charset="-122"/>
              </a:rPr>
              <a:t>replied, "When evening comes, you say, 'It will be fair weather, for the sky is red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16:4】</a:t>
            </a:r>
          </a:p>
          <a:p>
            <a:pPr algn="l"/>
            <a:r>
              <a:rPr lang="zh-CN" altLang="en-US" sz="3600" dirty="0" smtClean="0">
                <a:ea typeface="微软雅黑" panose="020B0503020204020204" pitchFamily="34" charset="-122"/>
              </a:rPr>
              <a:t>一個邪惡淫亂的世代求神跡，除了約拿的神跡以外，再沒有神跡給他看。”耶穌就離開他們去了。</a:t>
            </a:r>
          </a:p>
          <a:p>
            <a:pPr algn="l"/>
            <a:r>
              <a:rPr lang="en-US" altLang="zh-CN" sz="3600" dirty="0" smtClean="0">
                <a:ea typeface="微软雅黑" panose="020B0503020204020204" pitchFamily="34" charset="-122"/>
              </a:rPr>
              <a:t>A </a:t>
            </a:r>
            <a:r>
              <a:rPr lang="en-US" altLang="zh-CN" sz="3600" dirty="0">
                <a:ea typeface="微软雅黑" panose="020B0503020204020204" pitchFamily="34" charset="-122"/>
              </a:rPr>
              <a:t>wicked and adulterous generation looks for a miraculous sign, but none will be given it except the sign of Jonah." Jesus then left them and went away.</a:t>
            </a:r>
          </a:p>
        </p:txBody>
      </p:sp>
    </p:spTree>
    <p:extLst>
      <p:ext uri="{BB962C8B-B14F-4D97-AF65-F5344CB8AC3E}">
        <p14:creationId xmlns:p14="http://schemas.microsoft.com/office/powerpoint/2010/main" val="15645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約翰福音</a:t>
            </a:r>
            <a:r>
              <a:rPr lang="en-US" altLang="zh-CN" sz="3600" dirty="0" smtClean="0">
                <a:ea typeface="微软雅黑" panose="020B0503020204020204" pitchFamily="34" charset="-122"/>
              </a:rPr>
              <a:t>John </a:t>
            </a:r>
            <a:r>
              <a:rPr lang="en-US" altLang="zh-CN" sz="3600" dirty="0">
                <a:ea typeface="微软雅黑" panose="020B0503020204020204" pitchFamily="34" charset="-122"/>
              </a:rPr>
              <a:t>16:8-9】</a:t>
            </a:r>
          </a:p>
          <a:p>
            <a:pPr algn="l"/>
            <a:r>
              <a:rPr lang="en-US" altLang="zh-CN" sz="3600" dirty="0">
                <a:ea typeface="微软雅黑" panose="020B0503020204020204" pitchFamily="34" charset="-122"/>
              </a:rPr>
              <a:t>8 </a:t>
            </a:r>
            <a:r>
              <a:rPr lang="zh-CN" altLang="en-US" sz="3600" dirty="0" smtClean="0">
                <a:ea typeface="微软雅黑" panose="020B0503020204020204" pitchFamily="34" charset="-122"/>
              </a:rPr>
              <a:t>祂既來了，就要叫世人為罪、為義、為審判，自己責備自己。</a:t>
            </a:r>
          </a:p>
          <a:p>
            <a:pPr algn="l"/>
            <a:r>
              <a:rPr lang="en-US" altLang="zh-CN" sz="3600" dirty="0" smtClean="0">
                <a:ea typeface="微软雅黑" panose="020B0503020204020204" pitchFamily="34" charset="-122"/>
              </a:rPr>
              <a:t>When </a:t>
            </a:r>
            <a:r>
              <a:rPr lang="en-US" altLang="zh-CN" sz="3600" dirty="0">
                <a:ea typeface="微软雅黑" panose="020B0503020204020204" pitchFamily="34" charset="-122"/>
              </a:rPr>
              <a:t>he comes, he will convict the world of guilt in regard to sin and righteousness and judgment:</a:t>
            </a:r>
          </a:p>
          <a:p>
            <a:pPr algn="l"/>
            <a:r>
              <a:rPr lang="en-US" altLang="zh-CN" sz="3600" dirty="0">
                <a:ea typeface="微软雅黑" panose="020B0503020204020204" pitchFamily="34" charset="-122"/>
              </a:rPr>
              <a:t>9 </a:t>
            </a:r>
            <a:r>
              <a:rPr lang="zh-CN" altLang="en-US" sz="3600" dirty="0" smtClean="0">
                <a:ea typeface="微软雅黑" panose="020B0503020204020204" pitchFamily="34" charset="-122"/>
              </a:rPr>
              <a:t>為罪，是因他們不信我；</a:t>
            </a:r>
          </a:p>
          <a:p>
            <a:pPr algn="l"/>
            <a:r>
              <a:rPr lang="en-US" altLang="zh-CN" sz="3600" dirty="0" smtClean="0">
                <a:ea typeface="微软雅黑" panose="020B0503020204020204" pitchFamily="34" charset="-122"/>
              </a:rPr>
              <a:t>in </a:t>
            </a:r>
            <a:r>
              <a:rPr lang="en-US" altLang="zh-CN" sz="3600" dirty="0">
                <a:ea typeface="微软雅黑" panose="020B0503020204020204" pitchFamily="34" charset="-122"/>
              </a:rPr>
              <a:t>regard to sin, because men do not believe in me;</a:t>
            </a:r>
          </a:p>
        </p:txBody>
      </p:sp>
    </p:spTree>
    <p:extLst>
      <p:ext uri="{BB962C8B-B14F-4D97-AF65-F5344CB8AC3E}">
        <p14:creationId xmlns:p14="http://schemas.microsoft.com/office/powerpoint/2010/main" val="191926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a:ea typeface="微软雅黑" panose="020B0503020204020204" pitchFamily="34" charset="-122"/>
              </a:rPr>
              <a:t>7 </a:t>
            </a:r>
            <a:r>
              <a:rPr lang="zh-CN" altLang="en-US" sz="3600" dirty="0" smtClean="0">
                <a:ea typeface="微软雅黑" panose="020B0503020204020204" pitchFamily="34" charset="-122"/>
              </a:rPr>
              <a:t>聖靈有話說：“你們今日若聽祂的話，</a:t>
            </a:r>
          </a:p>
          <a:p>
            <a:pPr algn="l"/>
            <a:r>
              <a:rPr lang="en-US" altLang="zh-CN" sz="3600" dirty="0" smtClean="0">
                <a:ea typeface="微软雅黑" panose="020B0503020204020204" pitchFamily="34" charset="-122"/>
              </a:rPr>
              <a:t>So</a:t>
            </a:r>
            <a:r>
              <a:rPr lang="en-US" altLang="zh-CN" sz="3600" dirty="0">
                <a:ea typeface="微软雅黑" panose="020B0503020204020204" pitchFamily="34" charset="-122"/>
              </a:rPr>
              <a:t>, as the Holy Spirit says: "Today, if you hear his voice,</a:t>
            </a:r>
          </a:p>
          <a:p>
            <a:pPr algn="l"/>
            <a:r>
              <a:rPr lang="en-US" altLang="zh-CN" sz="3600" dirty="0">
                <a:ea typeface="微软雅黑" panose="020B0503020204020204" pitchFamily="34" charset="-122"/>
              </a:rPr>
              <a:t>8 </a:t>
            </a:r>
            <a:r>
              <a:rPr lang="zh-CN" altLang="en-US" sz="3600" dirty="0" smtClean="0">
                <a:ea typeface="微软雅黑" panose="020B0503020204020204" pitchFamily="34" charset="-122"/>
              </a:rPr>
              <a:t>就不可硬著心，像在曠野惹祂發怒、試探祂的時候一樣。</a:t>
            </a:r>
          </a:p>
          <a:p>
            <a:pPr algn="l"/>
            <a:r>
              <a:rPr lang="en-US" altLang="zh-CN" sz="3600" dirty="0" smtClean="0">
                <a:ea typeface="微软雅黑" panose="020B0503020204020204" pitchFamily="34" charset="-122"/>
              </a:rPr>
              <a:t>do </a:t>
            </a:r>
            <a:r>
              <a:rPr lang="en-US" altLang="zh-CN" sz="3600" dirty="0">
                <a:ea typeface="微软雅黑" panose="020B0503020204020204" pitchFamily="34" charset="-122"/>
              </a:rPr>
              <a:t>not harden your hearts as you did in the rebellion, during the time of testing in the desert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83575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9 </a:t>
            </a:r>
            <a:r>
              <a:rPr lang="zh-CN" altLang="en-US" sz="3600" dirty="0" smtClean="0">
                <a:ea typeface="微软雅黑" panose="020B0503020204020204" pitchFamily="34" charset="-122"/>
              </a:rPr>
              <a:t>在那裡，你們的祖宗試我探我，並且觀看我的作為有四十年之久。</a:t>
            </a:r>
          </a:p>
          <a:p>
            <a:pPr algn="l"/>
            <a:r>
              <a:rPr lang="en-US" altLang="zh-CN" sz="3600" dirty="0" smtClean="0">
                <a:ea typeface="微软雅黑" panose="020B0503020204020204" pitchFamily="34" charset="-122"/>
              </a:rPr>
              <a:t>where </a:t>
            </a:r>
            <a:r>
              <a:rPr lang="en-US" altLang="zh-CN" sz="3600" dirty="0">
                <a:ea typeface="微软雅黑" panose="020B0503020204020204" pitchFamily="34" charset="-122"/>
              </a:rPr>
              <a:t>your fathers tested and tried me and for forty years saw what I did.</a:t>
            </a:r>
          </a:p>
          <a:p>
            <a:pPr algn="l"/>
            <a:r>
              <a:rPr lang="en-US" altLang="zh-CN" sz="3600" dirty="0">
                <a:ea typeface="微软雅黑" panose="020B0503020204020204" pitchFamily="34" charset="-122"/>
              </a:rPr>
              <a:t>10 </a:t>
            </a:r>
            <a:r>
              <a:rPr lang="zh-CN" altLang="en-US" sz="3600" dirty="0" smtClean="0">
                <a:ea typeface="微软雅黑" panose="020B0503020204020204" pitchFamily="34" charset="-122"/>
              </a:rPr>
              <a:t>所以我厭煩那世代的人，說：‘他們心裡常常迷糊，竟不曉得我的作為！’</a:t>
            </a:r>
            <a:r>
              <a:rPr lang="en-US" altLang="zh-CN" sz="3600" dirty="0" smtClean="0">
                <a:ea typeface="微软雅黑" panose="020B0503020204020204" pitchFamily="34" charset="-122"/>
              </a:rPr>
              <a:t>That </a:t>
            </a:r>
            <a:r>
              <a:rPr lang="en-US" altLang="zh-CN" sz="3600" dirty="0">
                <a:ea typeface="微软雅黑" panose="020B0503020204020204" pitchFamily="34" charset="-122"/>
              </a:rPr>
              <a:t>is why I was angry with that generation, and I said, 'Their hearts are always going astray, and they have not known my ways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09415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11 </a:t>
            </a:r>
            <a:r>
              <a:rPr lang="zh-CN" altLang="en-US" sz="3600" dirty="0" smtClean="0">
                <a:ea typeface="微软雅黑" panose="020B0503020204020204" pitchFamily="34" charset="-122"/>
              </a:rPr>
              <a:t>我就在怒中起誓說：‘他們斷不可進入我的安息。’”</a:t>
            </a:r>
          </a:p>
          <a:p>
            <a:pPr algn="l"/>
            <a:r>
              <a:rPr lang="en-US" altLang="zh-CN" sz="3600" dirty="0" smtClean="0">
                <a:ea typeface="微软雅黑" panose="020B0503020204020204" pitchFamily="34" charset="-122"/>
              </a:rPr>
              <a:t>So </a:t>
            </a:r>
            <a:r>
              <a:rPr lang="en-US" altLang="zh-CN" sz="3600" dirty="0">
                <a:ea typeface="微软雅黑" panose="020B0503020204020204" pitchFamily="34" charset="-122"/>
              </a:rPr>
              <a:t>I declared on oath in my anger, 'They shall never enter my rest.' "</a:t>
            </a:r>
          </a:p>
          <a:p>
            <a:pPr algn="l"/>
            <a:r>
              <a:rPr lang="en-US" altLang="zh-CN" sz="3600" dirty="0">
                <a:ea typeface="微软雅黑" panose="020B0503020204020204" pitchFamily="34" charset="-122"/>
              </a:rPr>
              <a:t>12 </a:t>
            </a:r>
            <a:r>
              <a:rPr lang="zh-CN" altLang="en-US" sz="3600" dirty="0" smtClean="0">
                <a:ea typeface="微软雅黑" panose="020B0503020204020204" pitchFamily="34" charset="-122"/>
              </a:rPr>
              <a:t>弟兄們，你們要謹慎，免得你們中間或有人存著不信的惡心，把永生　神離棄了。</a:t>
            </a:r>
          </a:p>
          <a:p>
            <a:pPr algn="l"/>
            <a:r>
              <a:rPr lang="en-US" altLang="zh-CN" sz="3600" dirty="0" smtClean="0">
                <a:ea typeface="微软雅黑" panose="020B0503020204020204" pitchFamily="34" charset="-122"/>
              </a:rPr>
              <a:t>See </a:t>
            </a:r>
            <a:r>
              <a:rPr lang="en-US" altLang="zh-CN" sz="3600" dirty="0">
                <a:ea typeface="微软雅黑" panose="020B0503020204020204" pitchFamily="34" charset="-122"/>
              </a:rPr>
              <a:t>to it, brothers, that none of you has a sinful, unbelieving heart that turns away from the living God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37720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13 </a:t>
            </a:r>
            <a:r>
              <a:rPr lang="zh-CN" altLang="en-US" sz="3600" dirty="0" smtClean="0">
                <a:ea typeface="微软雅黑" panose="020B0503020204020204" pitchFamily="34" charset="-122"/>
              </a:rPr>
              <a:t>總要趁著還有今日，天天彼此相勸，免得你們中間有人被罪迷惑，心裡就剛硬了。</a:t>
            </a:r>
          </a:p>
          <a:p>
            <a:pPr algn="l"/>
            <a:r>
              <a:rPr lang="en-US" altLang="zh-CN" sz="3600" dirty="0" smtClean="0">
                <a:ea typeface="微软雅黑" panose="020B0503020204020204" pitchFamily="34" charset="-122"/>
              </a:rPr>
              <a:t>But </a:t>
            </a:r>
            <a:r>
              <a:rPr lang="en-US" altLang="zh-CN" sz="3600" dirty="0">
                <a:ea typeface="微软雅黑" panose="020B0503020204020204" pitchFamily="34" charset="-122"/>
              </a:rPr>
              <a:t>encourage one another daily, as long as it is called Today, so that none of you may be hardened by sin's deceitfulness.</a:t>
            </a:r>
          </a:p>
          <a:p>
            <a:pPr algn="l"/>
            <a:r>
              <a:rPr lang="en-US" altLang="zh-CN" sz="3600" dirty="0">
                <a:ea typeface="微软雅黑" panose="020B0503020204020204" pitchFamily="34" charset="-122"/>
              </a:rPr>
              <a:t>14 </a:t>
            </a:r>
            <a:r>
              <a:rPr lang="zh-CN" altLang="en-US" sz="3600" dirty="0" smtClean="0">
                <a:ea typeface="微软雅黑" panose="020B0503020204020204" pitchFamily="34" charset="-122"/>
              </a:rPr>
              <a:t>我們若將起初確實的信心堅持到底，就在基督裡有份了。</a:t>
            </a:r>
            <a:r>
              <a:rPr lang="en-US" altLang="zh-CN" sz="3600" dirty="0" smtClean="0">
                <a:ea typeface="微软雅黑" panose="020B0503020204020204" pitchFamily="34" charset="-122"/>
              </a:rPr>
              <a:t>We </a:t>
            </a:r>
            <a:r>
              <a:rPr lang="en-US" altLang="zh-CN" sz="3600" dirty="0">
                <a:ea typeface="微软雅黑" panose="020B0503020204020204" pitchFamily="34" charset="-122"/>
              </a:rPr>
              <a:t>have come to share in Christ if we hold firmly till the end the confidence we had at first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670134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15 </a:t>
            </a:r>
            <a:r>
              <a:rPr lang="zh-CN" altLang="en-US" sz="3600" dirty="0" smtClean="0">
                <a:ea typeface="微软雅黑" panose="020B0503020204020204" pitchFamily="34" charset="-122"/>
              </a:rPr>
              <a:t>經上說：“你們今日若聽祂的話，就不可硬著心，像惹祂發怒的日子一樣。” </a:t>
            </a:r>
            <a:r>
              <a:rPr lang="en-US" altLang="zh-CN" sz="3600" dirty="0" smtClean="0">
                <a:ea typeface="微软雅黑" panose="020B0503020204020204" pitchFamily="34" charset="-122"/>
              </a:rPr>
              <a:t>As </a:t>
            </a:r>
            <a:r>
              <a:rPr lang="en-US" altLang="zh-CN" sz="3600" dirty="0">
                <a:ea typeface="微软雅黑" panose="020B0503020204020204" pitchFamily="34" charset="-122"/>
              </a:rPr>
              <a:t>has just been said: "Today, if you hear his voice, do not harden your hearts as you did in the rebellion."</a:t>
            </a:r>
          </a:p>
          <a:p>
            <a:pPr algn="l"/>
            <a:r>
              <a:rPr lang="en-US" altLang="zh-CN" sz="3600" dirty="0">
                <a:ea typeface="微软雅黑" panose="020B0503020204020204" pitchFamily="34" charset="-122"/>
              </a:rPr>
              <a:t>16 </a:t>
            </a:r>
            <a:r>
              <a:rPr lang="zh-CN" altLang="en-US" sz="3600" dirty="0" smtClean="0">
                <a:ea typeface="微软雅黑" panose="020B0503020204020204" pitchFamily="34" charset="-122"/>
              </a:rPr>
              <a:t>那時聽見祂話、惹祂發怒的是誰呢？豈不是跟著摩西從埃及出來的眾人嗎？</a:t>
            </a:r>
          </a:p>
          <a:p>
            <a:pPr algn="l"/>
            <a:r>
              <a:rPr lang="en-US" altLang="zh-CN" sz="3600" dirty="0" smtClean="0">
                <a:ea typeface="微软雅黑" panose="020B0503020204020204" pitchFamily="34" charset="-122"/>
              </a:rPr>
              <a:t>Who </a:t>
            </a:r>
            <a:r>
              <a:rPr lang="en-US" altLang="zh-CN" sz="3600" dirty="0">
                <a:ea typeface="微软雅黑" panose="020B0503020204020204" pitchFamily="34" charset="-122"/>
              </a:rPr>
              <a:t>were they who heard and rebelled? Were they not all those Moses led out of Egypt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976086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17 </a:t>
            </a:r>
            <a:r>
              <a:rPr lang="zh-CN" altLang="en-US" sz="3600" dirty="0" smtClean="0">
                <a:ea typeface="微软雅黑" panose="020B0503020204020204" pitchFamily="34" charset="-122"/>
              </a:rPr>
              <a:t>神四十年之久又厭煩誰呢？豈不是那些犯罪、屍首倒在曠野的人嗎？</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with whom was he angry for forty years? Was it not with those who sinned, whose bodies fell in the desert?</a:t>
            </a:r>
          </a:p>
          <a:p>
            <a:pPr algn="l"/>
            <a:r>
              <a:rPr lang="en-US" altLang="zh-CN" sz="3600" dirty="0">
                <a:ea typeface="微软雅黑" panose="020B0503020204020204" pitchFamily="34" charset="-122"/>
              </a:rPr>
              <a:t>18 </a:t>
            </a:r>
            <a:r>
              <a:rPr lang="zh-CN" altLang="en-US" sz="3600" dirty="0" smtClean="0">
                <a:ea typeface="微软雅黑" panose="020B0503020204020204" pitchFamily="34" charset="-122"/>
              </a:rPr>
              <a:t>又向誰起誓，不容他們進入他的安息呢？豈不是向那些不信從的人嗎？</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to whom did God swear that they would never enter his rest if not to those who disobeyed </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02524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希伯來書</a:t>
            </a:r>
            <a:r>
              <a:rPr lang="en-US" altLang="zh-CN" sz="3600" dirty="0" smtClean="0">
                <a:ea typeface="微软雅黑" panose="020B0503020204020204" pitchFamily="34" charset="-122"/>
              </a:rPr>
              <a:t>Hebrews </a:t>
            </a:r>
            <a:r>
              <a:rPr lang="en-US" altLang="zh-CN" sz="3600" dirty="0">
                <a:ea typeface="微软雅黑" panose="020B0503020204020204" pitchFamily="34" charset="-122"/>
              </a:rPr>
              <a:t>3:7-19】</a:t>
            </a:r>
          </a:p>
          <a:p>
            <a:pPr algn="l"/>
            <a:r>
              <a:rPr lang="en-US" altLang="zh-CN" sz="3600" dirty="0" smtClean="0">
                <a:ea typeface="微软雅黑" panose="020B0503020204020204" pitchFamily="34" charset="-122"/>
              </a:rPr>
              <a:t>19 </a:t>
            </a:r>
            <a:r>
              <a:rPr lang="zh-CN" altLang="en-US" sz="3600" dirty="0" smtClean="0">
                <a:ea typeface="微软雅黑" panose="020B0503020204020204" pitchFamily="34" charset="-122"/>
              </a:rPr>
              <a:t>這樣看來，他們不能進入安息是因為不信的緣故了。</a:t>
            </a:r>
          </a:p>
          <a:p>
            <a:pPr algn="l"/>
            <a:r>
              <a:rPr lang="en-US" altLang="zh-CN" sz="3600" dirty="0" smtClean="0">
                <a:ea typeface="微软雅黑" panose="020B0503020204020204" pitchFamily="34" charset="-122"/>
              </a:rPr>
              <a:t>So </a:t>
            </a:r>
            <a:r>
              <a:rPr lang="en-US" altLang="zh-CN" sz="3600" dirty="0">
                <a:ea typeface="微软雅黑" panose="020B0503020204020204" pitchFamily="34" charset="-122"/>
              </a:rPr>
              <a:t>we see that they were not able to enter, because of their unbelief.</a:t>
            </a:r>
          </a:p>
        </p:txBody>
      </p:sp>
    </p:spTree>
    <p:extLst>
      <p:ext uri="{BB962C8B-B14F-4D97-AF65-F5344CB8AC3E}">
        <p14:creationId xmlns:p14="http://schemas.microsoft.com/office/powerpoint/2010/main" val="534853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16:1-3】</a:t>
            </a:r>
          </a:p>
          <a:p>
            <a:pPr algn="l"/>
            <a:r>
              <a:rPr lang="en-US" altLang="zh-CN" sz="3600" dirty="0">
                <a:ea typeface="微软雅黑" panose="020B0503020204020204" pitchFamily="34" charset="-122"/>
              </a:rPr>
              <a:t>1 </a:t>
            </a:r>
            <a:r>
              <a:rPr lang="zh-CN" altLang="en-US" sz="3600" dirty="0" smtClean="0">
                <a:ea typeface="微软雅黑" panose="020B0503020204020204" pitchFamily="34" charset="-122"/>
              </a:rPr>
              <a:t>法利賽人和撒都該人來試探耶穌，請祂從天上顯個神跡給他們看。</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Pharisees and Sadducees came to Jesus and tested him by asking him to show them a sign from heaven.</a:t>
            </a:r>
          </a:p>
          <a:p>
            <a:pPr algn="l"/>
            <a:r>
              <a:rPr lang="en-US" altLang="zh-CN" sz="3600" dirty="0">
                <a:ea typeface="微软雅黑" panose="020B0503020204020204" pitchFamily="34" charset="-122"/>
              </a:rPr>
              <a:t>2 </a:t>
            </a:r>
            <a:r>
              <a:rPr lang="zh-CN" altLang="en-US" sz="3600" dirty="0" smtClean="0">
                <a:ea typeface="微软雅黑" panose="020B0503020204020204" pitchFamily="34" charset="-122"/>
              </a:rPr>
              <a:t>耶穌回答說：“晚上天發紅，你們就說，‘天必要晴’； </a:t>
            </a:r>
          </a:p>
          <a:p>
            <a:pPr algn="l"/>
            <a:r>
              <a:rPr lang="en-US" altLang="zh-CN" sz="3600" dirty="0" smtClean="0">
                <a:ea typeface="微软雅黑" panose="020B0503020204020204" pitchFamily="34" charset="-122"/>
              </a:rPr>
              <a:t>He </a:t>
            </a:r>
            <a:r>
              <a:rPr lang="en-US" altLang="zh-CN" sz="3600" dirty="0">
                <a:ea typeface="微软雅黑" panose="020B0503020204020204" pitchFamily="34" charset="-122"/>
              </a:rPr>
              <a:t>replied, "When evening comes, you say, 'It will be fair weather, for the sky is red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2689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16:1-4】</a:t>
            </a:r>
          </a:p>
          <a:p>
            <a:pPr algn="l"/>
            <a:r>
              <a:rPr lang="en-US" altLang="zh-CN" sz="3600" dirty="0" smtClean="0">
                <a:ea typeface="微软雅黑" panose="020B0503020204020204" pitchFamily="34" charset="-122"/>
              </a:rPr>
              <a:t>3 </a:t>
            </a:r>
            <a:r>
              <a:rPr lang="zh-CN" altLang="en-US" sz="3600" dirty="0" smtClean="0">
                <a:ea typeface="微软雅黑" panose="020B0503020204020204" pitchFamily="34" charset="-122"/>
              </a:rPr>
              <a:t>早晨天發紅，又發黑，你們就說，‘今日必有風雨’。你們知道分辨天上的氣色，倒不能分辨這時候的神跡。</a:t>
            </a:r>
          </a:p>
          <a:p>
            <a:pPr algn="l"/>
            <a:r>
              <a:rPr lang="en-US" altLang="zh-CN" sz="3600" dirty="0" smtClean="0">
                <a:ea typeface="微软雅黑" panose="020B0503020204020204" pitchFamily="34" charset="-122"/>
              </a:rPr>
              <a:t>and in the morning, 'Today it will be stormy, for the sky is red and overcast.' You know how to interpret the appearance of the sky, but you cannot interpret the signs of the times.</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494527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16:1-3】</a:t>
            </a:r>
          </a:p>
          <a:p>
            <a:pPr algn="l"/>
            <a:r>
              <a:rPr lang="en-US" altLang="zh-CN" sz="3600" dirty="0" smtClean="0">
                <a:ea typeface="微软雅黑" panose="020B0503020204020204" pitchFamily="34" charset="-122"/>
              </a:rPr>
              <a:t>3 </a:t>
            </a:r>
            <a:r>
              <a:rPr lang="zh-CN" altLang="en-US" sz="3600" dirty="0" smtClean="0">
                <a:ea typeface="微软雅黑" panose="020B0503020204020204" pitchFamily="34" charset="-122"/>
              </a:rPr>
              <a:t>早晨天發紅，又發黑，你們就說，‘今日必有風雨’。你們知道分辨天上的氣色，倒不能分辨這時候的神跡。</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in the morning, 'Today it will be stormy, for the sky is red and overcast.' You know how to interpret the appearance of the sky, but you cannot interpret the signs of the times.</a:t>
            </a:r>
          </a:p>
        </p:txBody>
      </p:sp>
    </p:spTree>
    <p:extLst>
      <p:ext uri="{BB962C8B-B14F-4D97-AF65-F5344CB8AC3E}">
        <p14:creationId xmlns:p14="http://schemas.microsoft.com/office/powerpoint/2010/main" val="3940177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羅馬書 </a:t>
            </a:r>
            <a:r>
              <a:rPr lang="en-US" altLang="zh-CN" sz="3600" dirty="0" smtClean="0">
                <a:ea typeface="微软雅黑" panose="020B0503020204020204" pitchFamily="34" charset="-122"/>
              </a:rPr>
              <a:t>Romans </a:t>
            </a:r>
            <a:r>
              <a:rPr lang="en-US" altLang="zh-CN" sz="3600" dirty="0">
                <a:ea typeface="微软雅黑" panose="020B0503020204020204" pitchFamily="34" charset="-122"/>
              </a:rPr>
              <a:t>1:19-20】</a:t>
            </a:r>
            <a:r>
              <a:rPr lang="zh-CN" altLang="en-US" sz="3600" dirty="0">
                <a:ea typeface="微软雅黑" panose="020B0503020204020204" pitchFamily="34" charset="-122"/>
              </a:rPr>
              <a:t>　</a:t>
            </a:r>
          </a:p>
          <a:p>
            <a:pPr algn="l"/>
            <a:r>
              <a:rPr lang="en-US" altLang="zh-CN" sz="3600" dirty="0">
                <a:ea typeface="微软雅黑" panose="020B0503020204020204" pitchFamily="34" charset="-122"/>
              </a:rPr>
              <a:t>19 </a:t>
            </a:r>
            <a:r>
              <a:rPr lang="zh-CN" altLang="en-US" sz="3600" dirty="0" smtClean="0">
                <a:ea typeface="微软雅黑" panose="020B0503020204020204" pitchFamily="34" charset="-122"/>
              </a:rPr>
              <a:t>神的事情，人所能知道的，原顯明在人心裡，因為　神已經給他們顯明。</a:t>
            </a:r>
          </a:p>
          <a:p>
            <a:pPr algn="l"/>
            <a:r>
              <a:rPr lang="en-US" altLang="zh-CN" sz="3600" dirty="0" smtClean="0">
                <a:ea typeface="微软雅黑" panose="020B0503020204020204" pitchFamily="34" charset="-122"/>
              </a:rPr>
              <a:t>since </a:t>
            </a:r>
            <a:r>
              <a:rPr lang="en-US" altLang="zh-CN" sz="3600" dirty="0">
                <a:ea typeface="微软雅黑" panose="020B0503020204020204" pitchFamily="34" charset="-122"/>
              </a:rPr>
              <a:t>what may be known about God is plain to them, because God has made it plain to them</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39911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羅馬書 </a:t>
            </a:r>
            <a:r>
              <a:rPr lang="en-US" altLang="zh-CN" sz="3600" dirty="0" smtClean="0">
                <a:ea typeface="微软雅黑" panose="020B0503020204020204" pitchFamily="34" charset="-122"/>
              </a:rPr>
              <a:t>Romans </a:t>
            </a:r>
            <a:r>
              <a:rPr lang="en-US" altLang="zh-CN" sz="3600" dirty="0">
                <a:ea typeface="微软雅黑" panose="020B0503020204020204" pitchFamily="34" charset="-122"/>
              </a:rPr>
              <a:t>1:19-20】</a:t>
            </a:r>
            <a:r>
              <a:rPr lang="zh-CN" altLang="en-US" sz="3600" dirty="0">
                <a:ea typeface="微软雅黑" panose="020B0503020204020204" pitchFamily="34" charset="-122"/>
              </a:rPr>
              <a:t>　</a:t>
            </a:r>
          </a:p>
          <a:p>
            <a:pPr algn="l"/>
            <a:r>
              <a:rPr lang="en-US" altLang="zh-CN" sz="3600" dirty="0" smtClean="0">
                <a:ea typeface="微软雅黑" panose="020B0503020204020204" pitchFamily="34" charset="-122"/>
              </a:rPr>
              <a:t>20 </a:t>
            </a:r>
            <a:r>
              <a:rPr lang="zh-CN" altLang="en-US" sz="3600" dirty="0" smtClean="0">
                <a:ea typeface="微软雅黑" panose="020B0503020204020204" pitchFamily="34" charset="-122"/>
              </a:rPr>
              <a:t>自從造天地以來，神的永能和神性是明明可知的，雖是眼不能見，但藉著所造之物就可以曉得，叫人無可推諉。</a:t>
            </a: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since the creation of the world God's invisible qualities--his eternal power and divine nature--have been clearly seen, being understood from what has been made, so that men are without excuse.</a:t>
            </a:r>
          </a:p>
        </p:txBody>
      </p:sp>
    </p:spTree>
    <p:extLst>
      <p:ext uri="{BB962C8B-B14F-4D97-AF65-F5344CB8AC3E}">
        <p14:creationId xmlns:p14="http://schemas.microsoft.com/office/powerpoint/2010/main" val="3282986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16:4】</a:t>
            </a:r>
          </a:p>
          <a:p>
            <a:pPr algn="l"/>
            <a:r>
              <a:rPr lang="zh-CN" altLang="en-US" sz="3600" dirty="0" smtClean="0">
                <a:ea typeface="微软雅黑" panose="020B0503020204020204" pitchFamily="34" charset="-122"/>
              </a:rPr>
              <a:t>一個邪惡淫亂的世代求神跡，除了約拿的神跡以外，再沒有神跡給他看。”耶穌就離開他們去了。</a:t>
            </a:r>
          </a:p>
          <a:p>
            <a:pPr algn="l"/>
            <a:r>
              <a:rPr lang="en-US" altLang="zh-CN" sz="3600" dirty="0" smtClean="0">
                <a:ea typeface="微软雅黑" panose="020B0503020204020204" pitchFamily="34" charset="-122"/>
              </a:rPr>
              <a:t>A </a:t>
            </a:r>
            <a:r>
              <a:rPr lang="en-US" altLang="zh-CN" sz="3600" dirty="0">
                <a:ea typeface="微软雅黑" panose="020B0503020204020204" pitchFamily="34" charset="-122"/>
              </a:rPr>
              <a:t>wicked and adulterous generation looks for a miraculous sign, but none will be given it except the sign of Jonah." Jesus then left them and went away.</a:t>
            </a:r>
          </a:p>
        </p:txBody>
      </p:sp>
    </p:spTree>
    <p:extLst>
      <p:ext uri="{BB962C8B-B14F-4D97-AF65-F5344CB8AC3E}">
        <p14:creationId xmlns:p14="http://schemas.microsoft.com/office/powerpoint/2010/main" val="3576741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12:39-40】</a:t>
            </a:r>
          </a:p>
          <a:p>
            <a:pPr algn="l"/>
            <a:r>
              <a:rPr lang="en-US" altLang="zh-CN" sz="3600" dirty="0">
                <a:ea typeface="微软雅黑" panose="020B0503020204020204" pitchFamily="34" charset="-122"/>
              </a:rPr>
              <a:t>39 </a:t>
            </a:r>
            <a:r>
              <a:rPr lang="zh-CN" altLang="en-US" sz="3600" dirty="0" smtClean="0">
                <a:ea typeface="微软雅黑" panose="020B0503020204020204" pitchFamily="34" charset="-122"/>
              </a:rPr>
              <a:t>耶穌回答說：“一個邪惡、淫亂的世代求看神跡，除了先知約拿的神跡以外，再沒有神跡給他們看。</a:t>
            </a:r>
          </a:p>
          <a:p>
            <a:pPr algn="l"/>
            <a:r>
              <a:rPr lang="en-US" altLang="zh-CN" sz="3600" dirty="0" smtClean="0">
                <a:ea typeface="微软雅黑" panose="020B0503020204020204" pitchFamily="34" charset="-122"/>
              </a:rPr>
              <a:t>He </a:t>
            </a:r>
            <a:r>
              <a:rPr lang="en-US" altLang="zh-CN" sz="3600" dirty="0">
                <a:ea typeface="微软雅黑" panose="020B0503020204020204" pitchFamily="34" charset="-122"/>
              </a:rPr>
              <a:t>answered, "A wicked and adulterous generation asks for a miraculous sign! But none will be given it except the sign of the prophet Jonah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899307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12:39-40】</a:t>
            </a:r>
          </a:p>
          <a:p>
            <a:pPr algn="l"/>
            <a:r>
              <a:rPr lang="en-US" altLang="zh-CN" sz="3600" dirty="0" smtClean="0">
                <a:ea typeface="微软雅黑" panose="020B0503020204020204" pitchFamily="34" charset="-122"/>
              </a:rPr>
              <a:t>40 </a:t>
            </a:r>
            <a:r>
              <a:rPr lang="zh-CN" altLang="en-US" sz="3600" dirty="0" smtClean="0">
                <a:ea typeface="微软雅黑" panose="020B0503020204020204" pitchFamily="34" charset="-122"/>
              </a:rPr>
              <a:t>約拿三日三夜在大魚肚腹中，人子也要這樣三日三夜在地裡頭。</a:t>
            </a: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as Jonah was three days and three nights in the belly of a huge fish, so the Son of Man will be three days and three nights in the heart of the earth.</a:t>
            </a:r>
          </a:p>
        </p:txBody>
      </p:sp>
    </p:spTree>
    <p:extLst>
      <p:ext uri="{BB962C8B-B14F-4D97-AF65-F5344CB8AC3E}">
        <p14:creationId xmlns:p14="http://schemas.microsoft.com/office/powerpoint/2010/main" val="2313825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a:t>
            </a:r>
            <a:r>
              <a:rPr lang="en-US" altLang="zh-CN" sz="3600" dirty="0">
                <a:ea typeface="微软雅黑" panose="020B0503020204020204" pitchFamily="34" charset="-122"/>
              </a:rPr>
              <a:t>Luke 24</a:t>
            </a:r>
            <a:r>
              <a:rPr lang="zh-CN" altLang="en-US" sz="3600" dirty="0">
                <a:ea typeface="微软雅黑" panose="020B0503020204020204" pitchFamily="34" charset="-122"/>
              </a:rPr>
              <a:t>：</a:t>
            </a:r>
            <a:r>
              <a:rPr lang="en-US" altLang="zh-CN" sz="3600" dirty="0">
                <a:ea typeface="微软雅黑" panose="020B0503020204020204" pitchFamily="34" charset="-122"/>
              </a:rPr>
              <a:t>25-27】</a:t>
            </a:r>
          </a:p>
          <a:p>
            <a:pPr algn="l"/>
            <a:r>
              <a:rPr lang="en-US" altLang="zh-CN" sz="3600" dirty="0" smtClean="0">
                <a:ea typeface="微软雅黑" panose="020B0503020204020204" pitchFamily="34" charset="-122"/>
              </a:rPr>
              <a:t>25</a:t>
            </a:r>
            <a:r>
              <a:rPr lang="zh-CN" altLang="en-US" sz="3600" dirty="0" smtClean="0">
                <a:ea typeface="微软雅黑" panose="020B0503020204020204" pitchFamily="34" charset="-122"/>
              </a:rPr>
              <a:t>耶穌對他們說：“無知的人哪，先知所說的一切話，你們的心信得太遲鈍了。 </a:t>
            </a:r>
            <a:r>
              <a:rPr lang="en-US" altLang="zh-CN" sz="3600" dirty="0" smtClean="0">
                <a:ea typeface="微软雅黑" panose="020B0503020204020204" pitchFamily="34" charset="-122"/>
              </a:rPr>
              <a:t>Then </a:t>
            </a:r>
            <a:r>
              <a:rPr lang="en-US" altLang="zh-CN" sz="3600" dirty="0">
                <a:ea typeface="微软雅黑" panose="020B0503020204020204" pitchFamily="34" charset="-122"/>
              </a:rPr>
              <a:t>He said to them, "O foolish ones, and slow of heart to believe in all that the prophets have spoken!</a:t>
            </a:r>
          </a:p>
          <a:p>
            <a:pPr algn="l"/>
            <a:r>
              <a:rPr lang="en-US" altLang="zh-CN" sz="3600" dirty="0" smtClean="0">
                <a:ea typeface="微软雅黑" panose="020B0503020204020204" pitchFamily="34" charset="-122"/>
              </a:rPr>
              <a:t>26</a:t>
            </a:r>
            <a:r>
              <a:rPr lang="zh-CN" altLang="en-US" sz="3600" dirty="0" smtClean="0">
                <a:ea typeface="微软雅黑" panose="020B0503020204020204" pitchFamily="34" charset="-122"/>
              </a:rPr>
              <a:t>基督這樣受害，又進入祂的榮耀，豈不是應當的嗎？” </a:t>
            </a:r>
          </a:p>
          <a:p>
            <a:pPr algn="l"/>
            <a:r>
              <a:rPr lang="en-US" altLang="zh-CN" sz="3600" dirty="0" smtClean="0">
                <a:ea typeface="微软雅黑" panose="020B0503020204020204" pitchFamily="34" charset="-122"/>
              </a:rPr>
              <a:t>Ought </a:t>
            </a:r>
            <a:r>
              <a:rPr lang="en-US" altLang="zh-CN" sz="3600" dirty="0">
                <a:ea typeface="微软雅黑" panose="020B0503020204020204" pitchFamily="34" charset="-122"/>
              </a:rPr>
              <a:t>not the Christ to have suffered these things and to enter into His glory</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911706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a:t>
            </a:r>
            <a:r>
              <a:rPr lang="en-US" altLang="zh-CN" sz="3600" dirty="0">
                <a:ea typeface="微软雅黑" panose="020B0503020204020204" pitchFamily="34" charset="-122"/>
              </a:rPr>
              <a:t>Luke 24</a:t>
            </a:r>
            <a:r>
              <a:rPr lang="zh-CN" altLang="en-US" sz="3600" dirty="0">
                <a:ea typeface="微软雅黑" panose="020B0503020204020204" pitchFamily="34" charset="-122"/>
              </a:rPr>
              <a:t>：</a:t>
            </a:r>
            <a:r>
              <a:rPr lang="en-US" altLang="zh-CN" sz="3600" dirty="0">
                <a:ea typeface="微软雅黑" panose="020B0503020204020204" pitchFamily="34" charset="-122"/>
              </a:rPr>
              <a:t>25-27】</a:t>
            </a:r>
          </a:p>
          <a:p>
            <a:pPr algn="l"/>
            <a:r>
              <a:rPr lang="en-US" altLang="zh-CN" sz="3600" dirty="0" smtClean="0">
                <a:ea typeface="微软雅黑" panose="020B0503020204020204" pitchFamily="34" charset="-122"/>
              </a:rPr>
              <a:t>27</a:t>
            </a:r>
            <a:r>
              <a:rPr lang="zh-CN" altLang="en-US" sz="3600" dirty="0" smtClean="0">
                <a:ea typeface="微软雅黑" panose="020B0503020204020204" pitchFamily="34" charset="-122"/>
              </a:rPr>
              <a:t>於是從摩西和眾先知起，凡經上所指著自己的話，都給他們講解明白了。</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beginning at Moses and all the Prophets, He expounded to them in all the Scriptures the things concerning Himself.</a:t>
            </a:r>
          </a:p>
        </p:txBody>
      </p:sp>
    </p:spTree>
    <p:extLst>
      <p:ext uri="{BB962C8B-B14F-4D97-AF65-F5344CB8AC3E}">
        <p14:creationId xmlns:p14="http://schemas.microsoft.com/office/powerpoint/2010/main" val="1417674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a:t>
            </a:r>
            <a:r>
              <a:rPr lang="en-US" altLang="zh-CN" sz="3600" dirty="0">
                <a:ea typeface="微软雅黑" panose="020B0503020204020204" pitchFamily="34" charset="-122"/>
              </a:rPr>
              <a:t>Luke 24</a:t>
            </a:r>
            <a:r>
              <a:rPr lang="zh-CN" altLang="en-US" sz="3600" dirty="0">
                <a:ea typeface="微软雅黑" panose="020B0503020204020204" pitchFamily="34" charset="-122"/>
              </a:rPr>
              <a:t>：</a:t>
            </a:r>
            <a:r>
              <a:rPr lang="en-US" altLang="zh-CN" sz="3600" dirty="0">
                <a:ea typeface="微软雅黑" panose="020B0503020204020204" pitchFamily="34" charset="-122"/>
              </a:rPr>
              <a:t>32-35】</a:t>
            </a:r>
          </a:p>
          <a:p>
            <a:pPr algn="l"/>
            <a:r>
              <a:rPr lang="en-US" altLang="zh-CN" sz="3600" dirty="0" smtClean="0">
                <a:ea typeface="微软雅黑" panose="020B0503020204020204" pitchFamily="34" charset="-122"/>
              </a:rPr>
              <a:t>32</a:t>
            </a:r>
            <a:r>
              <a:rPr lang="zh-CN" altLang="en-US" sz="3600" dirty="0" smtClean="0">
                <a:ea typeface="微软雅黑" panose="020B0503020204020204" pitchFamily="34" charset="-122"/>
              </a:rPr>
              <a:t>他們彼此說：“在路上，祂和我們說話、給我們講解聖經的時候，我們的心豈不是火熱的嗎？” </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they said to one another, "Did not our heart burn within us while He talked with us on the road, and while He opened the Scriptures to us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721927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a:t>
            </a:r>
            <a:r>
              <a:rPr lang="en-US" altLang="zh-CN" sz="3600" dirty="0">
                <a:ea typeface="微软雅黑" panose="020B0503020204020204" pitchFamily="34" charset="-122"/>
              </a:rPr>
              <a:t>Luke 24</a:t>
            </a:r>
            <a:r>
              <a:rPr lang="zh-CN" altLang="en-US" sz="3600" dirty="0">
                <a:ea typeface="微软雅黑" panose="020B0503020204020204" pitchFamily="34" charset="-122"/>
              </a:rPr>
              <a:t>：</a:t>
            </a:r>
            <a:r>
              <a:rPr lang="en-US" altLang="zh-CN" sz="3600" dirty="0">
                <a:ea typeface="微软雅黑" panose="020B0503020204020204" pitchFamily="34" charset="-122"/>
              </a:rPr>
              <a:t>32-35】</a:t>
            </a:r>
          </a:p>
          <a:p>
            <a:pPr algn="l"/>
            <a:r>
              <a:rPr lang="en-US" altLang="zh-CN" sz="3600" dirty="0" smtClean="0">
                <a:ea typeface="微软雅黑" panose="020B0503020204020204" pitchFamily="34" charset="-122"/>
              </a:rPr>
              <a:t>33</a:t>
            </a:r>
            <a:r>
              <a:rPr lang="zh-CN" altLang="en-US" sz="3600" dirty="0" smtClean="0">
                <a:ea typeface="微软雅黑" panose="020B0503020204020204" pitchFamily="34" charset="-122"/>
              </a:rPr>
              <a:t>他們就立時起身回耶路撒冷去，正遇見十一個使徒和他們的同人聚集在一處，</a:t>
            </a:r>
            <a:r>
              <a:rPr lang="en-US" altLang="zh-CN" sz="3600" dirty="0" smtClean="0">
                <a:ea typeface="微软雅黑" panose="020B0503020204020204" pitchFamily="34" charset="-122"/>
              </a:rPr>
              <a:t>So </a:t>
            </a:r>
            <a:r>
              <a:rPr lang="en-US" altLang="zh-CN" sz="3600" dirty="0">
                <a:ea typeface="微软雅黑" panose="020B0503020204020204" pitchFamily="34" charset="-122"/>
              </a:rPr>
              <a:t>they rose up that very hour and returned to Jerusalem, and found the eleven and those who were with them gathered together,</a:t>
            </a:r>
          </a:p>
          <a:p>
            <a:pPr algn="l"/>
            <a:r>
              <a:rPr lang="en-US" altLang="zh-CN" sz="3600" dirty="0" smtClean="0">
                <a:ea typeface="微软雅黑" panose="020B0503020204020204" pitchFamily="34" charset="-122"/>
              </a:rPr>
              <a:t>34</a:t>
            </a:r>
            <a:r>
              <a:rPr lang="zh-CN" altLang="en-US" sz="3600" dirty="0" smtClean="0">
                <a:ea typeface="微软雅黑" panose="020B0503020204020204" pitchFamily="34" charset="-122"/>
              </a:rPr>
              <a:t>說：“主果然復活，已經現給西門看了。</a:t>
            </a:r>
          </a:p>
          <a:p>
            <a:pPr algn="l"/>
            <a:r>
              <a:rPr lang="zh-CN" altLang="en-US" sz="3600" dirty="0" smtClean="0">
                <a:ea typeface="微软雅黑" panose="020B0503020204020204" pitchFamily="34" charset="-122"/>
              </a:rPr>
              <a:t>” </a:t>
            </a:r>
            <a:r>
              <a:rPr lang="en-US" altLang="zh-CN" sz="3600" dirty="0">
                <a:ea typeface="微软雅黑" panose="020B0503020204020204" pitchFamily="34" charset="-122"/>
              </a:rPr>
              <a:t>saying, "The Lord is risen indeed, and has appeared to Simon</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80035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16:1-4】</a:t>
            </a:r>
          </a:p>
          <a:p>
            <a:pPr algn="l"/>
            <a:r>
              <a:rPr lang="en-US" altLang="zh-CN" sz="3600" dirty="0" smtClean="0">
                <a:ea typeface="微软雅黑" panose="020B0503020204020204" pitchFamily="34" charset="-122"/>
              </a:rPr>
              <a:t>4 </a:t>
            </a:r>
            <a:r>
              <a:rPr lang="zh-CN" altLang="en-US" sz="3600" dirty="0" smtClean="0">
                <a:ea typeface="微软雅黑" panose="020B0503020204020204" pitchFamily="34" charset="-122"/>
              </a:rPr>
              <a:t>一個邪惡淫亂的世代求神跡，除了約拿的神跡以外，再沒有神跡給他看。”耶穌就離開他們去了。</a:t>
            </a:r>
          </a:p>
          <a:p>
            <a:pPr algn="l"/>
            <a:r>
              <a:rPr lang="en-US" altLang="zh-CN" sz="3600" dirty="0" smtClean="0">
                <a:ea typeface="微软雅黑" panose="020B0503020204020204" pitchFamily="34" charset="-122"/>
              </a:rPr>
              <a:t>A wicked and adulterous generation looks for a miraculous sign, but none will be given it except the sign of Jonah." Jesus then left them and went away.</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937669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a:t>
            </a:r>
            <a:r>
              <a:rPr lang="en-US" altLang="zh-CN" sz="3600" dirty="0">
                <a:ea typeface="微软雅黑" panose="020B0503020204020204" pitchFamily="34" charset="-122"/>
              </a:rPr>
              <a:t>Luke 24</a:t>
            </a:r>
            <a:r>
              <a:rPr lang="zh-CN" altLang="en-US" sz="3600" dirty="0">
                <a:ea typeface="微软雅黑" panose="020B0503020204020204" pitchFamily="34" charset="-122"/>
              </a:rPr>
              <a:t>：</a:t>
            </a:r>
            <a:r>
              <a:rPr lang="en-US" altLang="zh-CN" sz="3600" dirty="0">
                <a:ea typeface="微软雅黑" panose="020B0503020204020204" pitchFamily="34" charset="-122"/>
              </a:rPr>
              <a:t>32-35】</a:t>
            </a:r>
          </a:p>
          <a:p>
            <a:pPr algn="l"/>
            <a:r>
              <a:rPr lang="en-US" altLang="zh-CN" sz="3600" dirty="0" smtClean="0">
                <a:ea typeface="微软雅黑" panose="020B0503020204020204" pitchFamily="34" charset="-122"/>
              </a:rPr>
              <a:t>35</a:t>
            </a:r>
            <a:r>
              <a:rPr lang="zh-CN" altLang="en-US" sz="3600" dirty="0" smtClean="0">
                <a:ea typeface="微软雅黑" panose="020B0503020204020204" pitchFamily="34" charset="-122"/>
              </a:rPr>
              <a:t>兩個人就把路上所遇見和擘餅的時候怎麼被他們認出來的事，都述說了一遍。</a:t>
            </a:r>
          </a:p>
          <a:p>
            <a:pPr algn="l"/>
            <a:r>
              <a:rPr lang="en-US" altLang="zh-CN" sz="3600" dirty="0" smtClean="0">
                <a:ea typeface="微软雅黑" panose="020B0503020204020204" pitchFamily="34" charset="-122"/>
              </a:rPr>
              <a:t>And </a:t>
            </a:r>
            <a:r>
              <a:rPr lang="en-US" altLang="zh-CN" sz="3600" dirty="0">
                <a:ea typeface="微软雅黑" panose="020B0503020204020204" pitchFamily="34" charset="-122"/>
              </a:rPr>
              <a:t>they told about the things that had happened on the road, and how He was known to them in the breaking of bread.</a:t>
            </a:r>
          </a:p>
        </p:txBody>
      </p:sp>
    </p:spTree>
    <p:extLst>
      <p:ext uri="{BB962C8B-B14F-4D97-AF65-F5344CB8AC3E}">
        <p14:creationId xmlns:p14="http://schemas.microsoft.com/office/powerpoint/2010/main" val="1324160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4:3-7】</a:t>
            </a:r>
          </a:p>
          <a:p>
            <a:pPr algn="l"/>
            <a:r>
              <a:rPr lang="en-US" altLang="zh-CN" sz="3600" dirty="0">
                <a:ea typeface="微软雅黑" panose="020B0503020204020204" pitchFamily="34" charset="-122"/>
              </a:rPr>
              <a:t>3 </a:t>
            </a:r>
            <a:r>
              <a:rPr lang="zh-CN" altLang="en-US" sz="3600" dirty="0" smtClean="0">
                <a:ea typeface="微软雅黑" panose="020B0503020204020204" pitchFamily="34" charset="-122"/>
              </a:rPr>
              <a:t>那試探人的進前來，對祂說：“你若是　神的兒子，可以吩咐這些石頭變成食物。” </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tempter came to him and said, "If you are the Son of God, tell these stones to become bread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436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4:3-7】</a:t>
            </a:r>
          </a:p>
          <a:p>
            <a:pPr algn="l"/>
            <a:r>
              <a:rPr lang="en-US" altLang="zh-CN" sz="3600" dirty="0" smtClean="0">
                <a:ea typeface="微软雅黑" panose="020B0503020204020204" pitchFamily="34" charset="-122"/>
              </a:rPr>
              <a:t>4 </a:t>
            </a:r>
            <a:r>
              <a:rPr lang="zh-CN" altLang="en-US" sz="3600" dirty="0" smtClean="0">
                <a:ea typeface="微软雅黑" panose="020B0503020204020204" pitchFamily="34" charset="-122"/>
              </a:rPr>
              <a:t>耶穌卻回答說：“經上記著說：‘人活著，不是單靠食物，乃是靠　神口裡所出的一切話。’” </a:t>
            </a:r>
          </a:p>
          <a:p>
            <a:pPr algn="l"/>
            <a:r>
              <a:rPr lang="en-US" altLang="zh-CN" sz="3600" dirty="0" smtClean="0">
                <a:ea typeface="微软雅黑" panose="020B0503020204020204" pitchFamily="34" charset="-122"/>
              </a:rPr>
              <a:t>Jesus </a:t>
            </a:r>
            <a:r>
              <a:rPr lang="en-US" altLang="zh-CN" sz="3600" dirty="0">
                <a:ea typeface="微软雅黑" panose="020B0503020204020204" pitchFamily="34" charset="-122"/>
              </a:rPr>
              <a:t>answered, "It is written: 'Man does not live on bread alone, but on every word that comes from the mouth of God.' </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162946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4:3-7】</a:t>
            </a:r>
          </a:p>
          <a:p>
            <a:pPr algn="l"/>
            <a:r>
              <a:rPr lang="en-US" altLang="zh-CN" sz="3600" dirty="0" smtClean="0">
                <a:ea typeface="微软雅黑" panose="020B0503020204020204" pitchFamily="34" charset="-122"/>
              </a:rPr>
              <a:t>5 </a:t>
            </a:r>
            <a:r>
              <a:rPr lang="zh-CN" altLang="en-US" sz="3600" dirty="0" smtClean="0">
                <a:ea typeface="微软雅黑" panose="020B0503020204020204" pitchFamily="34" charset="-122"/>
              </a:rPr>
              <a:t>魔鬼就帶祂進了聖城，叫他站在殿頂上（“頂”原文作“翅”），</a:t>
            </a:r>
          </a:p>
          <a:p>
            <a:pPr algn="l"/>
            <a:r>
              <a:rPr lang="en-US" altLang="zh-CN" sz="3600" dirty="0" smtClean="0">
                <a:ea typeface="微软雅黑" panose="020B0503020204020204" pitchFamily="34" charset="-122"/>
              </a:rPr>
              <a:t>Then </a:t>
            </a:r>
            <a:r>
              <a:rPr lang="en-US" altLang="zh-CN" sz="3600" dirty="0">
                <a:ea typeface="微软雅黑" panose="020B0503020204020204" pitchFamily="34" charset="-122"/>
              </a:rPr>
              <a:t>the devil took him to the holy city and had him stand on the highest point of the temple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09257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4:3-7】</a:t>
            </a:r>
          </a:p>
          <a:p>
            <a:pPr algn="l"/>
            <a:r>
              <a:rPr lang="en-US" altLang="zh-CN" sz="3600" dirty="0" smtClean="0">
                <a:ea typeface="微软雅黑" panose="020B0503020204020204" pitchFamily="34" charset="-122"/>
              </a:rPr>
              <a:t>6 </a:t>
            </a:r>
            <a:r>
              <a:rPr lang="zh-CN" altLang="en-US" sz="3600" dirty="0" smtClean="0">
                <a:ea typeface="微软雅黑" panose="020B0503020204020204" pitchFamily="34" charset="-122"/>
              </a:rPr>
              <a:t>對他說：“你若是　神的兒子，可以跳下去，因為經上記著說：‘主要為你吩咐他的使者用手托著你，免得你的腳碰在石頭上。’” </a:t>
            </a:r>
          </a:p>
          <a:p>
            <a:pPr algn="l"/>
            <a:r>
              <a:rPr lang="en-US" altLang="zh-CN" sz="3600" dirty="0" smtClean="0">
                <a:ea typeface="微软雅黑" panose="020B0503020204020204" pitchFamily="34" charset="-122"/>
              </a:rPr>
              <a:t>If </a:t>
            </a:r>
            <a:r>
              <a:rPr lang="en-US" altLang="zh-CN" sz="3600" dirty="0">
                <a:ea typeface="微软雅黑" panose="020B0503020204020204" pitchFamily="34" charset="-122"/>
              </a:rPr>
              <a:t>you are the Son of God, he said, "throw yourself down. For it is written: " 'He will command his angels concerning you, and they will lift you up in their hands, so that you will not strike your foot against a stone.' </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70373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4:3-7】</a:t>
            </a:r>
          </a:p>
          <a:p>
            <a:pPr algn="l"/>
            <a:r>
              <a:rPr lang="en-US" altLang="zh-CN" sz="3600" dirty="0" smtClean="0">
                <a:ea typeface="微软雅黑" panose="020B0503020204020204" pitchFamily="34" charset="-122"/>
              </a:rPr>
              <a:t>7 </a:t>
            </a:r>
            <a:r>
              <a:rPr lang="zh-CN" altLang="en-US" sz="3600" dirty="0" smtClean="0">
                <a:ea typeface="微软雅黑" panose="020B0503020204020204" pitchFamily="34" charset="-122"/>
              </a:rPr>
              <a:t>耶穌對他說：“經上又記著說：‘不可試探主你的　神。’”</a:t>
            </a:r>
          </a:p>
          <a:p>
            <a:pPr algn="l"/>
            <a:r>
              <a:rPr lang="en-US" altLang="zh-CN" sz="3600" dirty="0" smtClean="0">
                <a:ea typeface="微软雅黑" panose="020B0503020204020204" pitchFamily="34" charset="-122"/>
              </a:rPr>
              <a:t>Jesus </a:t>
            </a:r>
            <a:r>
              <a:rPr lang="en-US" altLang="zh-CN" sz="3600" dirty="0">
                <a:ea typeface="微软雅黑" panose="020B0503020204020204" pitchFamily="34" charset="-122"/>
              </a:rPr>
              <a:t>answered him, "It is also written: 'Do not put the Lord your God to the test.' "</a:t>
            </a:r>
          </a:p>
        </p:txBody>
      </p:sp>
    </p:spTree>
    <p:extLst>
      <p:ext uri="{BB962C8B-B14F-4D97-AF65-F5344CB8AC3E}">
        <p14:creationId xmlns:p14="http://schemas.microsoft.com/office/powerpoint/2010/main" val="7031625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smtClean="0">
                <a:ea typeface="微软雅黑" panose="020B0503020204020204" pitchFamily="34" charset="-122"/>
              </a:rPr>
              <a:t>【</a:t>
            </a:r>
            <a:r>
              <a:rPr lang="zh-CN" altLang="en-US" sz="3600" smtClean="0">
                <a:ea typeface="微软雅黑" panose="020B0503020204020204" pitchFamily="34" charset="-122"/>
              </a:rPr>
              <a:t>馬可福音 </a:t>
            </a:r>
            <a:r>
              <a:rPr lang="en-US" altLang="zh-CN" sz="3600" smtClean="0">
                <a:ea typeface="微软雅黑" panose="020B0503020204020204" pitchFamily="34" charset="-122"/>
              </a:rPr>
              <a:t>Mark </a:t>
            </a:r>
            <a:r>
              <a:rPr lang="en-US" altLang="zh-CN" sz="3600" dirty="0">
                <a:ea typeface="微软雅黑" panose="020B0503020204020204" pitchFamily="34" charset="-122"/>
              </a:rPr>
              <a:t>16:16】</a:t>
            </a:r>
          </a:p>
          <a:p>
            <a:pPr algn="l"/>
            <a:r>
              <a:rPr lang="zh-CN" altLang="en-US" sz="3600" dirty="0">
                <a:ea typeface="微软雅黑" panose="020B0503020204020204" pitchFamily="34" charset="-122"/>
              </a:rPr>
              <a:t>信而受洗的必然得救，不信的必被定罪。</a:t>
            </a:r>
          </a:p>
          <a:p>
            <a:pPr algn="l"/>
            <a:r>
              <a:rPr lang="en-US" altLang="zh-CN" sz="3600" dirty="0">
                <a:ea typeface="微软雅黑" panose="020B0503020204020204" pitchFamily="34" charset="-122"/>
              </a:rPr>
              <a:t>Whoever believes and is baptized will be saved, but whoever does not believe will be condemned.</a:t>
            </a:r>
          </a:p>
        </p:txBody>
      </p:sp>
    </p:spTree>
    <p:extLst>
      <p:ext uri="{BB962C8B-B14F-4D97-AF65-F5344CB8AC3E}">
        <p14:creationId xmlns:p14="http://schemas.microsoft.com/office/powerpoint/2010/main" val="320053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 </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2:1-3】</a:t>
            </a:r>
          </a:p>
          <a:p>
            <a:pPr algn="l"/>
            <a:r>
              <a:rPr lang="en-US" altLang="zh-CN" sz="3600" dirty="0">
                <a:ea typeface="微软雅黑" panose="020B0503020204020204" pitchFamily="34" charset="-122"/>
              </a:rPr>
              <a:t>1 </a:t>
            </a:r>
            <a:r>
              <a:rPr lang="zh-CN" altLang="en-US" sz="3600" dirty="0" smtClean="0">
                <a:ea typeface="微软雅黑" panose="020B0503020204020204" pitchFamily="34" charset="-122"/>
              </a:rPr>
              <a:t>外邦為什麼爭鬧？萬民為什麼謀算虛妄的事？</a:t>
            </a:r>
          </a:p>
          <a:p>
            <a:pPr algn="l"/>
            <a:r>
              <a:rPr lang="en-US" altLang="zh-CN" sz="3600" dirty="0" smtClean="0">
                <a:ea typeface="微软雅黑" panose="020B0503020204020204" pitchFamily="34" charset="-122"/>
              </a:rPr>
              <a:t>Why </a:t>
            </a:r>
            <a:r>
              <a:rPr lang="en-US" altLang="zh-CN" sz="3600" dirty="0">
                <a:ea typeface="微软雅黑" panose="020B0503020204020204" pitchFamily="34" charset="-122"/>
              </a:rPr>
              <a:t>do the nations conspire and the peoples plot in vain?</a:t>
            </a:r>
          </a:p>
          <a:p>
            <a:pPr algn="l"/>
            <a:r>
              <a:rPr lang="en-US" altLang="zh-CN" sz="3600" dirty="0">
                <a:ea typeface="微软雅黑" panose="020B0503020204020204" pitchFamily="34" charset="-122"/>
              </a:rPr>
              <a:t>2 </a:t>
            </a:r>
            <a:r>
              <a:rPr lang="zh-CN" altLang="en-US" sz="3600" dirty="0" smtClean="0">
                <a:ea typeface="微软雅黑" panose="020B0503020204020204" pitchFamily="34" charset="-122"/>
              </a:rPr>
              <a:t>世上的君王一齊起來，臣宰一同商議，要敵擋耶和華並祂的受膏者，</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kings of the earth take their stand and the rulers gather together against the Lord and against his Anointed One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06464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 </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2:1-3】</a:t>
            </a:r>
          </a:p>
          <a:p>
            <a:pPr algn="l"/>
            <a:r>
              <a:rPr lang="en-US" altLang="zh-CN" sz="3600" dirty="0" smtClean="0">
                <a:ea typeface="微软雅黑" panose="020B0503020204020204" pitchFamily="34" charset="-122"/>
              </a:rPr>
              <a:t>3 </a:t>
            </a:r>
            <a:r>
              <a:rPr lang="zh-CN" altLang="en-US" sz="3600" dirty="0" smtClean="0">
                <a:ea typeface="微软雅黑" panose="020B0503020204020204" pitchFamily="34" charset="-122"/>
              </a:rPr>
              <a:t>說：“我們要掙開祂們的捆綁，脫去祂們的繩索。”</a:t>
            </a:r>
          </a:p>
          <a:p>
            <a:pPr algn="l"/>
            <a:r>
              <a:rPr lang="en-US" altLang="zh-CN" sz="3600" dirty="0" smtClean="0">
                <a:ea typeface="微软雅黑" panose="020B0503020204020204" pitchFamily="34" charset="-122"/>
              </a:rPr>
              <a:t>Let </a:t>
            </a:r>
            <a:r>
              <a:rPr lang="en-US" altLang="zh-CN" sz="3600" dirty="0">
                <a:ea typeface="微软雅黑" panose="020B0503020204020204" pitchFamily="34" charset="-122"/>
              </a:rPr>
              <a:t>us break their chains, they say, "and throw off their fetters."</a:t>
            </a:r>
          </a:p>
        </p:txBody>
      </p:sp>
    </p:spTree>
    <p:extLst>
      <p:ext uri="{BB962C8B-B14F-4D97-AF65-F5344CB8AC3E}">
        <p14:creationId xmlns:p14="http://schemas.microsoft.com/office/powerpoint/2010/main" val="182758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約翰福音 </a:t>
            </a:r>
            <a:r>
              <a:rPr lang="en-US" altLang="zh-CN" sz="3600" dirty="0" smtClean="0">
                <a:ea typeface="微软雅黑" panose="020B0503020204020204" pitchFamily="34" charset="-122"/>
              </a:rPr>
              <a:t>John </a:t>
            </a:r>
            <a:r>
              <a:rPr lang="en-US" altLang="zh-CN" sz="3600" dirty="0">
                <a:ea typeface="微软雅黑" panose="020B0503020204020204" pitchFamily="34" charset="-122"/>
              </a:rPr>
              <a:t>10:24-27】</a:t>
            </a:r>
          </a:p>
          <a:p>
            <a:pPr algn="l"/>
            <a:r>
              <a:rPr lang="en-US" altLang="zh-CN" sz="3600" dirty="0">
                <a:ea typeface="微软雅黑" panose="020B0503020204020204" pitchFamily="34" charset="-122"/>
              </a:rPr>
              <a:t>24 </a:t>
            </a:r>
            <a:r>
              <a:rPr lang="zh-CN" altLang="en-US" sz="3600" dirty="0" smtClean="0">
                <a:ea typeface="微软雅黑" panose="020B0503020204020204" pitchFamily="34" charset="-122"/>
              </a:rPr>
              <a:t>猶太人圍著祂，說：“你叫我們猶疑不定到幾時呢？你若是基督，就明明地告訴我們。” </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Jews gathered around him, saying, "How long will you keep us in suspense? If you are the Christ, tell us plainly</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42031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約翰福音 </a:t>
            </a:r>
            <a:r>
              <a:rPr lang="en-US" altLang="zh-CN" sz="3600" dirty="0" smtClean="0">
                <a:ea typeface="微软雅黑" panose="020B0503020204020204" pitchFamily="34" charset="-122"/>
              </a:rPr>
              <a:t>John </a:t>
            </a:r>
            <a:r>
              <a:rPr lang="en-US" altLang="zh-CN" sz="3600" dirty="0">
                <a:ea typeface="微软雅黑" panose="020B0503020204020204" pitchFamily="34" charset="-122"/>
              </a:rPr>
              <a:t>10:24-27】</a:t>
            </a:r>
          </a:p>
          <a:p>
            <a:pPr algn="l"/>
            <a:r>
              <a:rPr lang="en-US" altLang="zh-CN" sz="3600" dirty="0" smtClean="0">
                <a:ea typeface="微软雅黑" panose="020B0503020204020204" pitchFamily="34" charset="-122"/>
              </a:rPr>
              <a:t>25 </a:t>
            </a:r>
            <a:r>
              <a:rPr lang="zh-CN" altLang="en-US" sz="3600" dirty="0" smtClean="0">
                <a:ea typeface="微软雅黑" panose="020B0503020204020204" pitchFamily="34" charset="-122"/>
              </a:rPr>
              <a:t>耶穌回答說：“我已經告訴你們，你們不信。我奉我父之名所行的事可以為我作見證。</a:t>
            </a:r>
          </a:p>
          <a:p>
            <a:pPr algn="l"/>
            <a:r>
              <a:rPr lang="en-US" altLang="zh-CN" sz="3600" dirty="0" smtClean="0">
                <a:ea typeface="微软雅黑" panose="020B0503020204020204" pitchFamily="34" charset="-122"/>
              </a:rPr>
              <a:t>Jesus </a:t>
            </a:r>
            <a:r>
              <a:rPr lang="en-US" altLang="zh-CN" sz="3600" dirty="0">
                <a:ea typeface="微软雅黑" panose="020B0503020204020204" pitchFamily="34" charset="-122"/>
              </a:rPr>
              <a:t>answered, "I did tell you, but you do not believe. The miracles I do in my Father's name speak for me,</a:t>
            </a:r>
          </a:p>
          <a:p>
            <a:pPr algn="l"/>
            <a:r>
              <a:rPr lang="en-US" altLang="zh-CN" sz="3600" dirty="0">
                <a:ea typeface="微软雅黑" panose="020B0503020204020204" pitchFamily="34" charset="-122"/>
              </a:rPr>
              <a:t>26 </a:t>
            </a:r>
            <a:r>
              <a:rPr lang="zh-CN" altLang="en-US" sz="3600" dirty="0" smtClean="0">
                <a:ea typeface="微软雅黑" panose="020B0503020204020204" pitchFamily="34" charset="-122"/>
              </a:rPr>
              <a:t>只是你們不信，因為你們不是我的羊。</a:t>
            </a:r>
          </a:p>
          <a:p>
            <a:pPr algn="l"/>
            <a:r>
              <a:rPr lang="en-US" altLang="zh-CN" sz="3600" dirty="0" smtClean="0">
                <a:ea typeface="微软雅黑" panose="020B0503020204020204" pitchFamily="34" charset="-122"/>
              </a:rPr>
              <a:t>but </a:t>
            </a:r>
            <a:r>
              <a:rPr lang="en-US" altLang="zh-CN" sz="3600" dirty="0">
                <a:ea typeface="微软雅黑" panose="020B0503020204020204" pitchFamily="34" charset="-122"/>
              </a:rPr>
              <a:t>you do not believe because you are not my sheep</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23117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約翰福音 </a:t>
            </a:r>
            <a:r>
              <a:rPr lang="en-US" altLang="zh-CN" sz="3600" dirty="0" smtClean="0">
                <a:ea typeface="微软雅黑" panose="020B0503020204020204" pitchFamily="34" charset="-122"/>
              </a:rPr>
              <a:t>John </a:t>
            </a:r>
            <a:r>
              <a:rPr lang="en-US" altLang="zh-CN" sz="3600" dirty="0">
                <a:ea typeface="微软雅黑" panose="020B0503020204020204" pitchFamily="34" charset="-122"/>
              </a:rPr>
              <a:t>10:24-27】</a:t>
            </a:r>
          </a:p>
          <a:p>
            <a:pPr algn="l"/>
            <a:r>
              <a:rPr lang="en-US" altLang="zh-CN" sz="3600" dirty="0" smtClean="0">
                <a:ea typeface="微软雅黑" panose="020B0503020204020204" pitchFamily="34" charset="-122"/>
              </a:rPr>
              <a:t>27 </a:t>
            </a:r>
            <a:r>
              <a:rPr lang="zh-CN" altLang="en-US" sz="3600" dirty="0" smtClean="0">
                <a:ea typeface="微软雅黑" panose="020B0503020204020204" pitchFamily="34" charset="-122"/>
              </a:rPr>
              <a:t>我的羊聽我的聲音，我也認識他們，他們也跟著我。</a:t>
            </a:r>
          </a:p>
          <a:p>
            <a:pPr algn="l"/>
            <a:r>
              <a:rPr lang="en-US" altLang="zh-CN" sz="3600" dirty="0" smtClean="0">
                <a:ea typeface="微软雅黑" panose="020B0503020204020204" pitchFamily="34" charset="-122"/>
              </a:rPr>
              <a:t>My </a:t>
            </a:r>
            <a:r>
              <a:rPr lang="en-US" altLang="zh-CN" sz="3600" dirty="0">
                <a:ea typeface="微软雅黑" panose="020B0503020204020204" pitchFamily="34" charset="-122"/>
              </a:rPr>
              <a:t>sheep listen to my voice; I know them, and they follow me.</a:t>
            </a:r>
          </a:p>
        </p:txBody>
      </p:sp>
    </p:spTree>
    <p:extLst>
      <p:ext uri="{BB962C8B-B14F-4D97-AF65-F5344CB8AC3E}">
        <p14:creationId xmlns:p14="http://schemas.microsoft.com/office/powerpoint/2010/main" val="1844058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5</a:t>
            </a:r>
            <a:r>
              <a:rPr lang="zh-CN" altLang="en-US" sz="3600" dirty="0">
                <a:ea typeface="微软雅黑" panose="020B0503020204020204" pitchFamily="34" charset="-122"/>
              </a:rPr>
              <a:t>：</a:t>
            </a:r>
            <a:r>
              <a:rPr lang="en-US" altLang="zh-CN" sz="3600" dirty="0">
                <a:ea typeface="微软雅黑" panose="020B0503020204020204" pitchFamily="34" charset="-122"/>
              </a:rPr>
              <a:t>3</a:t>
            </a:r>
            <a:r>
              <a:rPr lang="zh-CN" altLang="en-US" sz="3600" dirty="0">
                <a:ea typeface="微软雅黑" panose="020B0503020204020204" pitchFamily="34" charset="-122"/>
              </a:rPr>
              <a:t>，</a:t>
            </a:r>
            <a:r>
              <a:rPr lang="en-US" altLang="zh-CN" sz="3600" dirty="0">
                <a:ea typeface="微软雅黑" panose="020B0503020204020204" pitchFamily="34" charset="-122"/>
              </a:rPr>
              <a:t>6】</a:t>
            </a:r>
          </a:p>
          <a:p>
            <a:pPr algn="l"/>
            <a:r>
              <a:rPr lang="en-US" altLang="zh-CN" sz="3600" dirty="0" smtClean="0">
                <a:ea typeface="微软雅黑" panose="020B0503020204020204" pitchFamily="34" charset="-122"/>
              </a:rPr>
              <a:t>3</a:t>
            </a:r>
            <a:r>
              <a:rPr lang="zh-CN" altLang="en-US" sz="3600" dirty="0" smtClean="0">
                <a:ea typeface="微软雅黑" panose="020B0503020204020204" pitchFamily="34" charset="-122"/>
              </a:rPr>
              <a:t>虛心的人有福了，因為天國是他們的。</a:t>
            </a:r>
          </a:p>
          <a:p>
            <a:pPr algn="l"/>
            <a:r>
              <a:rPr lang="en-US" altLang="zh-CN" sz="3600" dirty="0" smtClean="0">
                <a:ea typeface="微软雅黑" panose="020B0503020204020204" pitchFamily="34" charset="-122"/>
              </a:rPr>
              <a:t>"</a:t>
            </a:r>
            <a:r>
              <a:rPr lang="en-US" altLang="zh-CN" sz="3600" dirty="0">
                <a:ea typeface="微软雅黑" panose="020B0503020204020204" pitchFamily="34" charset="-122"/>
              </a:rPr>
              <a:t>Blessed are the poor in spirit, For theirs is the kingdom of heaven.</a:t>
            </a:r>
          </a:p>
          <a:p>
            <a:pPr algn="l"/>
            <a:r>
              <a:rPr lang="en-US" altLang="zh-CN" sz="3600" dirty="0" smtClean="0">
                <a:ea typeface="微软雅黑" panose="020B0503020204020204" pitchFamily="34" charset="-122"/>
              </a:rPr>
              <a:t>6</a:t>
            </a:r>
            <a:r>
              <a:rPr lang="zh-CN" altLang="en-US" sz="3600" dirty="0" smtClean="0">
                <a:ea typeface="微软雅黑" panose="020B0503020204020204" pitchFamily="34" charset="-122"/>
              </a:rPr>
              <a:t>饑渴慕義的人有福了，因為他們必得飽足。</a:t>
            </a:r>
          </a:p>
          <a:p>
            <a:pPr algn="l"/>
            <a:r>
              <a:rPr lang="en-US" altLang="zh-CN" sz="3600" dirty="0" smtClean="0">
                <a:ea typeface="微软雅黑" panose="020B0503020204020204" pitchFamily="34" charset="-122"/>
              </a:rPr>
              <a:t>Blessed </a:t>
            </a:r>
            <a:r>
              <a:rPr lang="en-US" altLang="zh-CN" sz="3600" dirty="0">
                <a:ea typeface="微软雅黑" panose="020B0503020204020204" pitchFamily="34" charset="-122"/>
              </a:rPr>
              <a:t>are those who hunger and thirst for righteousness, For they shall be filled.</a:t>
            </a:r>
          </a:p>
        </p:txBody>
      </p:sp>
    </p:spTree>
    <p:extLst>
      <p:ext uri="{BB962C8B-B14F-4D97-AF65-F5344CB8AC3E}">
        <p14:creationId xmlns:p14="http://schemas.microsoft.com/office/powerpoint/2010/main" val="940937996"/>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2364</Words>
  <Application>Microsoft Office PowerPoint</Application>
  <PresentationFormat>全屏显示(4:3)</PresentationFormat>
  <Paragraphs>131</Paragraphs>
  <Slides>36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36</vt:i4>
      </vt:variant>
    </vt:vector>
  </HeadingPairs>
  <TitlesOfParts>
    <vt:vector size="42"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27</cp:revision>
  <dcterms:created xsi:type="dcterms:W3CDTF">2018-02-16T18:09:56Z</dcterms:created>
  <dcterms:modified xsi:type="dcterms:W3CDTF">2018-03-23T05:33:16Z</dcterms:modified>
</cp:coreProperties>
</file>