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15" r:id="rId3"/>
    <p:sldId id="316" r:id="rId4"/>
    <p:sldId id="317" r:id="rId5"/>
    <p:sldId id="318" r:id="rId6"/>
    <p:sldId id="319" r:id="rId7"/>
    <p:sldId id="323" r:id="rId8"/>
    <p:sldId id="324" r:id="rId9"/>
    <p:sldId id="325" r:id="rId10"/>
    <p:sldId id="326" r:id="rId11"/>
    <p:sldId id="320" r:id="rId12"/>
    <p:sldId id="327" r:id="rId13"/>
    <p:sldId id="321" r:id="rId14"/>
    <p:sldId id="328" r:id="rId15"/>
    <p:sldId id="322" r:id="rId16"/>
    <p:sldId id="329" r:id="rId17"/>
    <p:sldId id="330" r:id="rId18"/>
    <p:sldId id="331" r:id="rId19"/>
    <p:sldId id="332" r:id="rId20"/>
    <p:sldId id="333" r:id="rId21"/>
    <p:sldId id="334" r:id="rId22"/>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6" autoAdjust="0"/>
    <p:restoredTop sz="94660"/>
  </p:normalViewPr>
  <p:slideViewPr>
    <p:cSldViewPr snapToGrid="0">
      <p:cViewPr varScale="1">
        <p:scale>
          <a:sx n="73" d="100"/>
          <a:sy n="73" d="100"/>
        </p:scale>
        <p:origin x="77" y="7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2018/3/9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2018/3/9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2018/3/9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2018/3/9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2018/3/9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2018/3/9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2018/3/9</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2018/3/9</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2018/3/9</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2018/3/9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2018/3/9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2018/3/9</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6083337"/>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馬太福音</a:t>
            </a:r>
            <a:r>
              <a:rPr lang="en-US" altLang="zh-CN" sz="3600" dirty="0">
                <a:ea typeface="微软雅黑" panose="020B0503020204020204" pitchFamily="34" charset="-122"/>
              </a:rPr>
              <a:t>Matthew 15:21-28】</a:t>
            </a:r>
          </a:p>
          <a:p>
            <a:pPr algn="l"/>
            <a:r>
              <a:rPr lang="en-US" altLang="zh-CN" sz="3600" dirty="0">
                <a:ea typeface="微软雅黑" panose="020B0503020204020204" pitchFamily="34" charset="-122"/>
              </a:rPr>
              <a:t>21 </a:t>
            </a:r>
            <a:r>
              <a:rPr lang="zh-CN" altLang="en-US" sz="3600" dirty="0">
                <a:ea typeface="微软雅黑" panose="020B0503020204020204" pitchFamily="34" charset="-122"/>
              </a:rPr>
              <a:t>耶穌離開那裡，退到推羅、西頓的境內去</a:t>
            </a:r>
            <a:r>
              <a:rPr lang="zh-CN" altLang="en-US" sz="3600" dirty="0" smtClean="0">
                <a:ea typeface="微软雅黑" panose="020B0503020204020204" pitchFamily="34" charset="-122"/>
              </a:rPr>
              <a:t>。</a:t>
            </a:r>
            <a:endParaRPr lang="en-US" altLang="zh-CN" sz="3600" dirty="0" smtClean="0">
              <a:ea typeface="微软雅黑" panose="020B0503020204020204" pitchFamily="34" charset="-122"/>
            </a:endParaRPr>
          </a:p>
          <a:p>
            <a:pPr algn="l"/>
            <a:r>
              <a:rPr lang="en-US" altLang="zh-CN" sz="3200" dirty="0" smtClean="0">
                <a:ea typeface="微软雅黑" panose="020B0503020204020204" pitchFamily="34" charset="-122"/>
              </a:rPr>
              <a:t>Then </a:t>
            </a:r>
            <a:r>
              <a:rPr lang="en-US" altLang="zh-CN" sz="3200" dirty="0">
                <a:ea typeface="微软雅黑" panose="020B0503020204020204" pitchFamily="34" charset="-122"/>
              </a:rPr>
              <a:t>Jesus went out from there and departed to the region of </a:t>
            </a:r>
            <a:r>
              <a:rPr lang="en-US" altLang="zh-CN" sz="3200" dirty="0" err="1">
                <a:ea typeface="微软雅黑" panose="020B0503020204020204" pitchFamily="34" charset="-122"/>
              </a:rPr>
              <a:t>Tyre</a:t>
            </a:r>
            <a:r>
              <a:rPr lang="en-US" altLang="zh-CN" sz="3200" dirty="0">
                <a:ea typeface="微软雅黑" panose="020B0503020204020204" pitchFamily="34" charset="-122"/>
              </a:rPr>
              <a:t> and Sidon.</a:t>
            </a:r>
          </a:p>
          <a:p>
            <a:pPr algn="l"/>
            <a:r>
              <a:rPr lang="en-US" altLang="zh-CN" sz="3600" dirty="0">
                <a:ea typeface="微软雅黑" panose="020B0503020204020204" pitchFamily="34" charset="-122"/>
              </a:rPr>
              <a:t>22 </a:t>
            </a:r>
            <a:r>
              <a:rPr lang="zh-CN" altLang="en-US" sz="3600" dirty="0">
                <a:ea typeface="微软雅黑" panose="020B0503020204020204" pitchFamily="34" charset="-122"/>
              </a:rPr>
              <a:t>有一個迦南婦人從那地方出來，喊著說：“主啊，大衛的子孫，可憐我！我女兒被鬼附得甚苦。” </a:t>
            </a:r>
            <a:r>
              <a:rPr lang="en-US" altLang="zh-CN" sz="3200" dirty="0" smtClean="0">
                <a:ea typeface="微软雅黑" panose="020B0503020204020204" pitchFamily="34" charset="-122"/>
              </a:rPr>
              <a:t>And </a:t>
            </a:r>
            <a:r>
              <a:rPr lang="en-US" altLang="zh-CN" sz="3200" dirty="0">
                <a:ea typeface="微软雅黑" panose="020B0503020204020204" pitchFamily="34" charset="-122"/>
              </a:rPr>
              <a:t>behold, a woman of Canaan came from that region and cried out to Him, saying, "Have mercy on me, O Lord, Son of David! My daughter is severely demon-possessed</a:t>
            </a:r>
            <a:r>
              <a:rPr lang="en-US" altLang="zh-CN" sz="3200" dirty="0" smtClean="0">
                <a:ea typeface="微软雅黑" panose="020B0503020204020204" pitchFamily="34" charset="-122"/>
              </a:rPr>
              <a:t>."</a:t>
            </a:r>
            <a:endParaRPr lang="en-US" altLang="zh-CN" sz="3200" dirty="0">
              <a:ea typeface="微软雅黑" panose="020B0503020204020204" pitchFamily="34" charset="-122"/>
            </a:endParaRPr>
          </a:p>
        </p:txBody>
      </p:sp>
    </p:spTree>
    <p:extLst>
      <p:ext uri="{BB962C8B-B14F-4D97-AF65-F5344CB8AC3E}">
        <p14:creationId xmlns:p14="http://schemas.microsoft.com/office/powerpoint/2010/main" val="14339706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5816183"/>
          </a:xfrm>
        </p:spPr>
        <p:txBody>
          <a:bodyPr>
            <a:noAutofit/>
          </a:bodyPr>
          <a:lstStyle/>
          <a:p>
            <a:pPr algn="l"/>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約翰一書 </a:t>
            </a:r>
            <a:r>
              <a:rPr lang="en-US" altLang="zh-CN" sz="3600" dirty="0" smtClean="0">
                <a:ea typeface="微软雅黑" panose="020B0503020204020204" pitchFamily="34" charset="-122"/>
              </a:rPr>
              <a:t>1 </a:t>
            </a:r>
            <a:r>
              <a:rPr lang="en-US" altLang="zh-CN" sz="3600" dirty="0">
                <a:ea typeface="微软雅黑" panose="020B0503020204020204" pitchFamily="34" charset="-122"/>
              </a:rPr>
              <a:t>John 1:8-9】</a:t>
            </a:r>
          </a:p>
          <a:p>
            <a:pPr algn="l"/>
            <a:r>
              <a:rPr lang="en-US" altLang="zh-CN" sz="3600" dirty="0">
                <a:ea typeface="微软雅黑" panose="020B0503020204020204" pitchFamily="34" charset="-122"/>
              </a:rPr>
              <a:t>8 </a:t>
            </a:r>
            <a:r>
              <a:rPr lang="zh-CN" altLang="en-US" sz="3600" dirty="0" smtClean="0">
                <a:ea typeface="微软雅黑" panose="020B0503020204020204" pitchFamily="34" charset="-122"/>
              </a:rPr>
              <a:t>我們若說自己無罪，便是自欺，真理不在我們心裡了；</a:t>
            </a:r>
          </a:p>
          <a:p>
            <a:pPr algn="l"/>
            <a:r>
              <a:rPr lang="en-US" altLang="zh-CN" sz="3600" dirty="0" smtClean="0">
                <a:ea typeface="微软雅黑" panose="020B0503020204020204" pitchFamily="34" charset="-122"/>
              </a:rPr>
              <a:t>If </a:t>
            </a:r>
            <a:r>
              <a:rPr lang="en-US" altLang="zh-CN" sz="3600" dirty="0">
                <a:ea typeface="微软雅黑" panose="020B0503020204020204" pitchFamily="34" charset="-122"/>
              </a:rPr>
              <a:t>we say that we have no sin, we deceive ourselves, and the truth is not in us.</a:t>
            </a:r>
          </a:p>
          <a:p>
            <a:pPr algn="l"/>
            <a:r>
              <a:rPr lang="en-US" altLang="zh-CN" sz="3600" dirty="0">
                <a:ea typeface="微软雅黑" panose="020B0503020204020204" pitchFamily="34" charset="-122"/>
              </a:rPr>
              <a:t>9 </a:t>
            </a:r>
            <a:r>
              <a:rPr lang="zh-CN" altLang="en-US" sz="3600" dirty="0" smtClean="0">
                <a:ea typeface="微软雅黑" panose="020B0503020204020204" pitchFamily="34" charset="-122"/>
              </a:rPr>
              <a:t>我們若認自己的罪，　神是信實的，是公義的，必要赦免我們的罪，洗淨我們一切的不義；</a:t>
            </a:r>
          </a:p>
          <a:p>
            <a:pPr algn="l"/>
            <a:r>
              <a:rPr lang="en-US" altLang="zh-CN" sz="3600" dirty="0" smtClean="0">
                <a:ea typeface="微软雅黑" panose="020B0503020204020204" pitchFamily="34" charset="-122"/>
              </a:rPr>
              <a:t>If </a:t>
            </a:r>
            <a:r>
              <a:rPr lang="en-US" altLang="zh-CN" sz="3600" dirty="0">
                <a:ea typeface="微软雅黑" panose="020B0503020204020204" pitchFamily="34" charset="-122"/>
              </a:rPr>
              <a:t>we confess our sins, He is faithful and just to forgive us our sins and to cleanse us from all unrighteousness.</a:t>
            </a:r>
          </a:p>
        </p:txBody>
      </p:sp>
    </p:spTree>
    <p:extLst>
      <p:ext uri="{BB962C8B-B14F-4D97-AF65-F5344CB8AC3E}">
        <p14:creationId xmlns:p14="http://schemas.microsoft.com/office/powerpoint/2010/main" val="23203070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5816183"/>
          </a:xfrm>
        </p:spPr>
        <p:txBody>
          <a:bodyPr>
            <a:noAutofit/>
          </a:bodyPr>
          <a:lstStyle/>
          <a:p>
            <a:pPr algn="l"/>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馬太福音 </a:t>
            </a:r>
            <a:r>
              <a:rPr lang="en-US" altLang="zh-CN" sz="3600" dirty="0" smtClean="0">
                <a:ea typeface="微软雅黑" panose="020B0503020204020204" pitchFamily="34" charset="-122"/>
              </a:rPr>
              <a:t>Matthew </a:t>
            </a:r>
            <a:r>
              <a:rPr lang="en-US" altLang="zh-CN" sz="3600" dirty="0">
                <a:ea typeface="微软雅黑" panose="020B0503020204020204" pitchFamily="34" charset="-122"/>
              </a:rPr>
              <a:t>8:11-12】</a:t>
            </a:r>
          </a:p>
          <a:p>
            <a:pPr algn="l"/>
            <a:r>
              <a:rPr lang="en-US" altLang="zh-CN" sz="3600" dirty="0">
                <a:ea typeface="微软雅黑" panose="020B0503020204020204" pitchFamily="34" charset="-122"/>
              </a:rPr>
              <a:t>11 </a:t>
            </a:r>
            <a:r>
              <a:rPr lang="zh-CN" altLang="en-US" sz="3600" dirty="0" smtClean="0">
                <a:ea typeface="微软雅黑" panose="020B0503020204020204" pitchFamily="34" charset="-122"/>
              </a:rPr>
              <a:t>我又告訴你們：從東從西，將有許多人來，在天國裡與亞伯拉罕、以撒、雅各一同坐席；</a:t>
            </a:r>
          </a:p>
          <a:p>
            <a:pPr algn="l"/>
            <a:r>
              <a:rPr lang="en-US" altLang="zh-CN" sz="3600" dirty="0" smtClean="0">
                <a:ea typeface="微软雅黑" panose="020B0503020204020204" pitchFamily="34" charset="-122"/>
              </a:rPr>
              <a:t>I </a:t>
            </a:r>
            <a:r>
              <a:rPr lang="en-US" altLang="zh-CN" sz="3600" dirty="0">
                <a:ea typeface="微软雅黑" panose="020B0503020204020204" pitchFamily="34" charset="-122"/>
              </a:rPr>
              <a:t>say to you that many will come from the east and the west, and will take their places at the feast with Abraham, Isaac and Jacob in the kingdom of heaven</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36666634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5816183"/>
          </a:xfrm>
        </p:spPr>
        <p:txBody>
          <a:bodyPr>
            <a:noAutofit/>
          </a:bodyPr>
          <a:lstStyle/>
          <a:p>
            <a:pPr algn="l"/>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馬太福音 </a:t>
            </a:r>
            <a:r>
              <a:rPr lang="en-US" altLang="zh-CN" sz="3600" dirty="0" smtClean="0">
                <a:ea typeface="微软雅黑" panose="020B0503020204020204" pitchFamily="34" charset="-122"/>
              </a:rPr>
              <a:t>Matthew </a:t>
            </a:r>
            <a:r>
              <a:rPr lang="en-US" altLang="zh-CN" sz="3600" dirty="0">
                <a:ea typeface="微软雅黑" panose="020B0503020204020204" pitchFamily="34" charset="-122"/>
              </a:rPr>
              <a:t>8:11-12】</a:t>
            </a:r>
          </a:p>
          <a:p>
            <a:pPr algn="l"/>
            <a:r>
              <a:rPr lang="en-US" altLang="zh-CN" sz="3600" dirty="0" smtClean="0">
                <a:ea typeface="微软雅黑" panose="020B0503020204020204" pitchFamily="34" charset="-122"/>
              </a:rPr>
              <a:t>12 </a:t>
            </a:r>
            <a:r>
              <a:rPr lang="zh-CN" altLang="en-US" sz="3600" dirty="0" smtClean="0">
                <a:ea typeface="微软雅黑" panose="020B0503020204020204" pitchFamily="34" charset="-122"/>
              </a:rPr>
              <a:t>惟有本國的子民，竟被趕到外邊黑暗裡去，在那裡必要哀哭切齒了。”</a:t>
            </a:r>
          </a:p>
          <a:p>
            <a:pPr algn="l"/>
            <a:r>
              <a:rPr lang="en-US" altLang="zh-CN" sz="3600" dirty="0" smtClean="0">
                <a:ea typeface="微软雅黑" panose="020B0503020204020204" pitchFamily="34" charset="-122"/>
              </a:rPr>
              <a:t>But </a:t>
            </a:r>
            <a:r>
              <a:rPr lang="en-US" altLang="zh-CN" sz="3600" dirty="0">
                <a:ea typeface="微软雅黑" panose="020B0503020204020204" pitchFamily="34" charset="-122"/>
              </a:rPr>
              <a:t>the subjects of the kingdom will be thrown outside, into the darkness, where there will be weeping and gnashing of teeth."</a:t>
            </a:r>
          </a:p>
        </p:txBody>
      </p:sp>
    </p:spTree>
    <p:extLst>
      <p:ext uri="{BB962C8B-B14F-4D97-AF65-F5344CB8AC3E}">
        <p14:creationId xmlns:p14="http://schemas.microsoft.com/office/powerpoint/2010/main" val="2798263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5816183"/>
          </a:xfrm>
        </p:spPr>
        <p:txBody>
          <a:bodyPr>
            <a:noAutofit/>
          </a:bodyPr>
          <a:lstStyle/>
          <a:p>
            <a:pPr algn="l"/>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羅馬書</a:t>
            </a:r>
            <a:r>
              <a:rPr lang="en-US" altLang="zh-CN" sz="3600" dirty="0" smtClean="0">
                <a:ea typeface="微软雅黑" panose="020B0503020204020204" pitchFamily="34" charset="-122"/>
              </a:rPr>
              <a:t>Romans </a:t>
            </a:r>
            <a:r>
              <a:rPr lang="en-US" altLang="zh-CN" sz="3600" dirty="0">
                <a:ea typeface="微软雅黑" panose="020B0503020204020204" pitchFamily="34" charset="-122"/>
              </a:rPr>
              <a:t>9:25-26】</a:t>
            </a:r>
          </a:p>
          <a:p>
            <a:pPr algn="l"/>
            <a:r>
              <a:rPr lang="en-US" altLang="zh-CN" sz="3600" dirty="0">
                <a:ea typeface="微软雅黑" panose="020B0503020204020204" pitchFamily="34" charset="-122"/>
              </a:rPr>
              <a:t>25 </a:t>
            </a:r>
            <a:r>
              <a:rPr lang="zh-CN" altLang="en-US" sz="3600" dirty="0" smtClean="0">
                <a:ea typeface="微软雅黑" panose="020B0503020204020204" pitchFamily="34" charset="-122"/>
              </a:rPr>
              <a:t>就像　神在何西阿書上說：“那本來不是我子民的，我要稱為我的子民；本來不是蒙愛的，我要稱為蒙愛的。</a:t>
            </a:r>
            <a:endParaRPr lang="en-US" altLang="zh-CN" sz="3600" dirty="0" smtClean="0">
              <a:ea typeface="微软雅黑" panose="020B0503020204020204" pitchFamily="34" charset="-122"/>
            </a:endParaRPr>
          </a:p>
          <a:p>
            <a:pPr algn="l"/>
            <a:r>
              <a:rPr lang="en-US" altLang="zh-CN" sz="3600" dirty="0" smtClean="0">
                <a:ea typeface="微软雅黑" panose="020B0503020204020204" pitchFamily="34" charset="-122"/>
              </a:rPr>
              <a:t>As </a:t>
            </a:r>
            <a:r>
              <a:rPr lang="en-US" altLang="zh-CN" sz="3600" dirty="0">
                <a:ea typeface="微软雅黑" panose="020B0503020204020204" pitchFamily="34" charset="-122"/>
              </a:rPr>
              <a:t>He says also in </a:t>
            </a:r>
            <a:r>
              <a:rPr lang="en-US" altLang="zh-CN" sz="3600" dirty="0" err="1">
                <a:ea typeface="微软雅黑" panose="020B0503020204020204" pitchFamily="34" charset="-122"/>
              </a:rPr>
              <a:t>Hosea:"I</a:t>
            </a:r>
            <a:r>
              <a:rPr lang="en-US" altLang="zh-CN" sz="3600" dirty="0">
                <a:ea typeface="微软雅黑" panose="020B0503020204020204" pitchFamily="34" charset="-122"/>
              </a:rPr>
              <a:t> will call them My people, who were not My people, And her beloved, who was not beloved</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39149881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5816183"/>
          </a:xfrm>
        </p:spPr>
        <p:txBody>
          <a:bodyPr>
            <a:noAutofit/>
          </a:bodyPr>
          <a:lstStyle/>
          <a:p>
            <a:pPr algn="l"/>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羅馬書</a:t>
            </a:r>
            <a:r>
              <a:rPr lang="en-US" altLang="zh-CN" sz="3600" dirty="0" smtClean="0">
                <a:ea typeface="微软雅黑" panose="020B0503020204020204" pitchFamily="34" charset="-122"/>
              </a:rPr>
              <a:t>Romans </a:t>
            </a:r>
            <a:r>
              <a:rPr lang="en-US" altLang="zh-CN" sz="3600" dirty="0">
                <a:ea typeface="微软雅黑" panose="020B0503020204020204" pitchFamily="34" charset="-122"/>
              </a:rPr>
              <a:t>9:25-26】</a:t>
            </a:r>
          </a:p>
          <a:p>
            <a:pPr algn="l"/>
            <a:r>
              <a:rPr lang="en-US" altLang="zh-CN" sz="3600" dirty="0" smtClean="0">
                <a:ea typeface="微软雅黑" panose="020B0503020204020204" pitchFamily="34" charset="-122"/>
              </a:rPr>
              <a:t>26 </a:t>
            </a:r>
            <a:r>
              <a:rPr lang="zh-CN" altLang="en-US" sz="3600" dirty="0" smtClean="0">
                <a:ea typeface="微软雅黑" panose="020B0503020204020204" pitchFamily="34" charset="-122"/>
              </a:rPr>
              <a:t>從前在什麼地方對他們說，你們不是我的子民，將來就在那裡稱他們為永生　神的兒子。”</a:t>
            </a:r>
          </a:p>
          <a:p>
            <a:pPr algn="l"/>
            <a:r>
              <a:rPr lang="en-US" altLang="zh-CN" sz="3600" dirty="0" smtClean="0">
                <a:ea typeface="微软雅黑" panose="020B0503020204020204" pitchFamily="34" charset="-122"/>
              </a:rPr>
              <a:t>"</a:t>
            </a:r>
            <a:r>
              <a:rPr lang="en-US" altLang="zh-CN" sz="3600" dirty="0">
                <a:ea typeface="微软雅黑" panose="020B0503020204020204" pitchFamily="34" charset="-122"/>
              </a:rPr>
              <a:t>And it shall come to pass in the place where it was said to them, "You are not My people,' There they shall be called sons of the living God."</a:t>
            </a:r>
          </a:p>
        </p:txBody>
      </p:sp>
    </p:spTree>
    <p:extLst>
      <p:ext uri="{BB962C8B-B14F-4D97-AF65-F5344CB8AC3E}">
        <p14:creationId xmlns:p14="http://schemas.microsoft.com/office/powerpoint/2010/main" val="27263239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5816183"/>
          </a:xfrm>
        </p:spPr>
        <p:txBody>
          <a:bodyPr>
            <a:noAutofit/>
          </a:bodyPr>
          <a:lstStyle/>
          <a:p>
            <a:pPr algn="l"/>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馬太福音 </a:t>
            </a:r>
            <a:r>
              <a:rPr lang="en-US" altLang="zh-CN" sz="3600" dirty="0" smtClean="0">
                <a:ea typeface="微软雅黑" panose="020B0503020204020204" pitchFamily="34" charset="-122"/>
              </a:rPr>
              <a:t>Matthew </a:t>
            </a:r>
            <a:r>
              <a:rPr lang="en-US" altLang="zh-CN" sz="3600" dirty="0">
                <a:ea typeface="微软雅黑" panose="020B0503020204020204" pitchFamily="34" charset="-122"/>
              </a:rPr>
              <a:t>8</a:t>
            </a:r>
            <a:r>
              <a:rPr lang="zh-CN" altLang="en-US" sz="3600" dirty="0">
                <a:ea typeface="微软雅黑" panose="020B0503020204020204" pitchFamily="34" charset="-122"/>
              </a:rPr>
              <a:t>：</a:t>
            </a:r>
            <a:r>
              <a:rPr lang="en-US" altLang="zh-CN" sz="3600" dirty="0">
                <a:ea typeface="微软雅黑" panose="020B0503020204020204" pitchFamily="34" charset="-122"/>
              </a:rPr>
              <a:t>5-13】</a:t>
            </a:r>
          </a:p>
          <a:p>
            <a:pPr algn="l"/>
            <a:r>
              <a:rPr lang="en-US" altLang="zh-CN" sz="3600" dirty="0">
                <a:ea typeface="微软雅黑" panose="020B0503020204020204" pitchFamily="34" charset="-122"/>
              </a:rPr>
              <a:t>5 </a:t>
            </a:r>
            <a:r>
              <a:rPr lang="zh-CN" altLang="en-US" sz="3600" dirty="0" smtClean="0">
                <a:ea typeface="微软雅黑" panose="020B0503020204020204" pitchFamily="34" charset="-122"/>
              </a:rPr>
              <a:t>耶穌進了迦百農，有一個百夫長進前來，求他說：</a:t>
            </a:r>
          </a:p>
          <a:p>
            <a:pPr algn="l"/>
            <a:r>
              <a:rPr lang="en-US" altLang="zh-CN" sz="3600" dirty="0" smtClean="0">
                <a:ea typeface="微软雅黑" panose="020B0503020204020204" pitchFamily="34" charset="-122"/>
              </a:rPr>
              <a:t>When </a:t>
            </a:r>
            <a:r>
              <a:rPr lang="en-US" altLang="zh-CN" sz="3600" dirty="0">
                <a:ea typeface="微软雅黑" panose="020B0503020204020204" pitchFamily="34" charset="-122"/>
              </a:rPr>
              <a:t>Jesus had entered Capernaum, a centurion came to him, asking for help.</a:t>
            </a:r>
          </a:p>
          <a:p>
            <a:pPr algn="l"/>
            <a:r>
              <a:rPr lang="en-US" altLang="zh-CN" sz="3600" dirty="0">
                <a:ea typeface="微软雅黑" panose="020B0503020204020204" pitchFamily="34" charset="-122"/>
              </a:rPr>
              <a:t>6 </a:t>
            </a:r>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主啊，我的僕人害癱瘓病，躺在家裡甚是痛苦。” </a:t>
            </a:r>
          </a:p>
          <a:p>
            <a:pPr algn="l"/>
            <a:r>
              <a:rPr lang="en-US" altLang="zh-CN" sz="3600" dirty="0" smtClean="0">
                <a:ea typeface="微软雅黑" panose="020B0503020204020204" pitchFamily="34" charset="-122"/>
              </a:rPr>
              <a:t>Lord</a:t>
            </a:r>
            <a:r>
              <a:rPr lang="en-US" altLang="zh-CN" sz="3600" dirty="0">
                <a:ea typeface="微软雅黑" panose="020B0503020204020204" pitchFamily="34" charset="-122"/>
              </a:rPr>
              <a:t>, he said, "my servant lies at home paralyzed and in terrible suffering</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42443547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5816183"/>
          </a:xfrm>
        </p:spPr>
        <p:txBody>
          <a:bodyPr>
            <a:noAutofit/>
          </a:bodyPr>
          <a:lstStyle/>
          <a:p>
            <a:pPr algn="l"/>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馬太福音 </a:t>
            </a:r>
            <a:r>
              <a:rPr lang="en-US" altLang="zh-CN" sz="3600" dirty="0" smtClean="0">
                <a:ea typeface="微软雅黑" panose="020B0503020204020204" pitchFamily="34" charset="-122"/>
              </a:rPr>
              <a:t>Matthew </a:t>
            </a:r>
            <a:r>
              <a:rPr lang="en-US" altLang="zh-CN" sz="3600" dirty="0">
                <a:ea typeface="微软雅黑" panose="020B0503020204020204" pitchFamily="34" charset="-122"/>
              </a:rPr>
              <a:t>8</a:t>
            </a:r>
            <a:r>
              <a:rPr lang="zh-CN" altLang="en-US" sz="3600" dirty="0">
                <a:ea typeface="微软雅黑" panose="020B0503020204020204" pitchFamily="34" charset="-122"/>
              </a:rPr>
              <a:t>：</a:t>
            </a:r>
            <a:r>
              <a:rPr lang="en-US" altLang="zh-CN" sz="3600" dirty="0">
                <a:ea typeface="微软雅黑" panose="020B0503020204020204" pitchFamily="34" charset="-122"/>
              </a:rPr>
              <a:t>5-13】</a:t>
            </a:r>
          </a:p>
          <a:p>
            <a:pPr algn="l"/>
            <a:r>
              <a:rPr lang="en-US" altLang="zh-CN" sz="3600" dirty="0" smtClean="0">
                <a:ea typeface="微软雅黑" panose="020B0503020204020204" pitchFamily="34" charset="-122"/>
              </a:rPr>
              <a:t>7 </a:t>
            </a:r>
            <a:r>
              <a:rPr lang="zh-CN" altLang="en-US" sz="3600" dirty="0" smtClean="0">
                <a:ea typeface="微软雅黑" panose="020B0503020204020204" pitchFamily="34" charset="-122"/>
              </a:rPr>
              <a:t>耶穌說：“我去醫治他。” </a:t>
            </a:r>
            <a:r>
              <a:rPr lang="en-US" altLang="zh-CN" sz="3600" dirty="0" smtClean="0">
                <a:ea typeface="微软雅黑" panose="020B0503020204020204" pitchFamily="34" charset="-122"/>
              </a:rPr>
              <a:t>Jesus </a:t>
            </a:r>
            <a:r>
              <a:rPr lang="en-US" altLang="zh-CN" sz="3600" dirty="0">
                <a:ea typeface="微软雅黑" panose="020B0503020204020204" pitchFamily="34" charset="-122"/>
              </a:rPr>
              <a:t>said to him, "I will go and heal him."</a:t>
            </a:r>
          </a:p>
          <a:p>
            <a:pPr algn="l"/>
            <a:r>
              <a:rPr lang="en-US" altLang="zh-CN" sz="3600" dirty="0">
                <a:ea typeface="微软雅黑" panose="020B0503020204020204" pitchFamily="34" charset="-122"/>
              </a:rPr>
              <a:t>8 </a:t>
            </a:r>
            <a:r>
              <a:rPr lang="zh-CN" altLang="en-US" sz="3600" dirty="0" smtClean="0">
                <a:ea typeface="微软雅黑" panose="020B0503020204020204" pitchFamily="34" charset="-122"/>
              </a:rPr>
              <a:t>百夫長回答說：“主啊，你到我捨下，我不敢當；只要你說一句話，我的僕人就必好了。</a:t>
            </a:r>
          </a:p>
          <a:p>
            <a:pPr algn="l"/>
            <a:r>
              <a:rPr lang="en-US" altLang="zh-CN" sz="3600" dirty="0" smtClean="0">
                <a:ea typeface="微软雅黑" panose="020B0503020204020204" pitchFamily="34" charset="-122"/>
              </a:rPr>
              <a:t>The </a:t>
            </a:r>
            <a:r>
              <a:rPr lang="en-US" altLang="zh-CN" sz="3600" dirty="0">
                <a:ea typeface="微软雅黑" panose="020B0503020204020204" pitchFamily="34" charset="-122"/>
              </a:rPr>
              <a:t>centurion replied, "Lord, I do not deserve to have you come under my roof. But just say the word, and my servant will be healed</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22554364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5816183"/>
          </a:xfrm>
        </p:spPr>
        <p:txBody>
          <a:bodyPr>
            <a:noAutofit/>
          </a:bodyPr>
          <a:lstStyle/>
          <a:p>
            <a:pPr algn="l"/>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馬太福音 </a:t>
            </a:r>
            <a:r>
              <a:rPr lang="en-US" altLang="zh-CN" sz="3600" dirty="0" smtClean="0">
                <a:ea typeface="微软雅黑" panose="020B0503020204020204" pitchFamily="34" charset="-122"/>
              </a:rPr>
              <a:t>Matthew </a:t>
            </a:r>
            <a:r>
              <a:rPr lang="en-US" altLang="zh-CN" sz="3600" dirty="0">
                <a:ea typeface="微软雅黑" panose="020B0503020204020204" pitchFamily="34" charset="-122"/>
              </a:rPr>
              <a:t>8</a:t>
            </a:r>
            <a:r>
              <a:rPr lang="zh-CN" altLang="en-US" sz="3600" dirty="0">
                <a:ea typeface="微软雅黑" panose="020B0503020204020204" pitchFamily="34" charset="-122"/>
              </a:rPr>
              <a:t>：</a:t>
            </a:r>
            <a:r>
              <a:rPr lang="en-US" altLang="zh-CN" sz="3600" dirty="0">
                <a:ea typeface="微软雅黑" panose="020B0503020204020204" pitchFamily="34" charset="-122"/>
              </a:rPr>
              <a:t>5-13】</a:t>
            </a:r>
          </a:p>
          <a:p>
            <a:pPr algn="l"/>
            <a:r>
              <a:rPr lang="en-US" altLang="zh-CN" sz="3600" dirty="0" smtClean="0">
                <a:ea typeface="微软雅黑" panose="020B0503020204020204" pitchFamily="34" charset="-122"/>
              </a:rPr>
              <a:t>9 </a:t>
            </a:r>
            <a:r>
              <a:rPr lang="zh-CN" altLang="en-US" sz="3600" dirty="0" smtClean="0">
                <a:ea typeface="微软雅黑" panose="020B0503020204020204" pitchFamily="34" charset="-122"/>
              </a:rPr>
              <a:t>因為我在人的權下，也有兵在我以下，對這個說：‘去’，他就去；對那個說：‘來’，他就來；對我的僕人說，‘你作這事’，他就去作。” </a:t>
            </a:r>
          </a:p>
          <a:p>
            <a:pPr algn="l"/>
            <a:r>
              <a:rPr lang="en-US" altLang="zh-CN" sz="3600" dirty="0" smtClean="0">
                <a:ea typeface="微软雅黑" panose="020B0503020204020204" pitchFamily="34" charset="-122"/>
              </a:rPr>
              <a:t>For </a:t>
            </a:r>
            <a:r>
              <a:rPr lang="en-US" altLang="zh-CN" sz="3600" dirty="0">
                <a:ea typeface="微软雅黑" panose="020B0503020204020204" pitchFamily="34" charset="-122"/>
              </a:rPr>
              <a:t>I myself am a man under authority, with soldiers under me. I tell this one, 'Go,' and he goes; and that one, 'Come,' and he comes. I say to my servant, 'Do this,' and he does it</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18457707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5816183"/>
          </a:xfrm>
        </p:spPr>
        <p:txBody>
          <a:bodyPr>
            <a:noAutofit/>
          </a:bodyPr>
          <a:lstStyle/>
          <a:p>
            <a:pPr algn="l"/>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馬太福音 </a:t>
            </a:r>
            <a:r>
              <a:rPr lang="en-US" altLang="zh-CN" sz="3600" dirty="0" smtClean="0">
                <a:ea typeface="微软雅黑" panose="020B0503020204020204" pitchFamily="34" charset="-122"/>
              </a:rPr>
              <a:t>Matthew </a:t>
            </a:r>
            <a:r>
              <a:rPr lang="en-US" altLang="zh-CN" sz="3600" dirty="0">
                <a:ea typeface="微软雅黑" panose="020B0503020204020204" pitchFamily="34" charset="-122"/>
              </a:rPr>
              <a:t>8</a:t>
            </a:r>
            <a:r>
              <a:rPr lang="zh-CN" altLang="en-US" sz="3600" dirty="0">
                <a:ea typeface="微软雅黑" panose="020B0503020204020204" pitchFamily="34" charset="-122"/>
              </a:rPr>
              <a:t>：</a:t>
            </a:r>
            <a:r>
              <a:rPr lang="en-US" altLang="zh-CN" sz="3600" dirty="0">
                <a:ea typeface="微软雅黑" panose="020B0503020204020204" pitchFamily="34" charset="-122"/>
              </a:rPr>
              <a:t>5-13】</a:t>
            </a:r>
          </a:p>
          <a:p>
            <a:pPr algn="l"/>
            <a:r>
              <a:rPr lang="en-US" altLang="zh-CN" sz="3600" dirty="0" smtClean="0">
                <a:ea typeface="微软雅黑" panose="020B0503020204020204" pitchFamily="34" charset="-122"/>
              </a:rPr>
              <a:t>10 </a:t>
            </a:r>
            <a:r>
              <a:rPr lang="zh-CN" altLang="en-US" sz="3600" dirty="0" smtClean="0">
                <a:ea typeface="微软雅黑" panose="020B0503020204020204" pitchFamily="34" charset="-122"/>
              </a:rPr>
              <a:t>耶穌聽見就希奇，對跟從的人說：“我實在告訴你們：這麼大的信心，就是在以色列中，我也沒有遇見過。</a:t>
            </a:r>
          </a:p>
          <a:p>
            <a:pPr algn="l"/>
            <a:r>
              <a:rPr lang="en-US" altLang="zh-CN" sz="3600" dirty="0" smtClean="0">
                <a:ea typeface="微软雅黑" panose="020B0503020204020204" pitchFamily="34" charset="-122"/>
              </a:rPr>
              <a:t>When </a:t>
            </a:r>
            <a:r>
              <a:rPr lang="en-US" altLang="zh-CN" sz="3600" dirty="0">
                <a:ea typeface="微软雅黑" panose="020B0503020204020204" pitchFamily="34" charset="-122"/>
              </a:rPr>
              <a:t>Jesus heard this, he was astonished and said to those following him, "I tell you the truth, I have not found anyone in Israel with such great faith</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20324620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5816183"/>
          </a:xfrm>
        </p:spPr>
        <p:txBody>
          <a:bodyPr>
            <a:noAutofit/>
          </a:bodyPr>
          <a:lstStyle/>
          <a:p>
            <a:pPr algn="l"/>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馬太福音 </a:t>
            </a:r>
            <a:r>
              <a:rPr lang="en-US" altLang="zh-CN" sz="3600" dirty="0" smtClean="0">
                <a:ea typeface="微软雅黑" panose="020B0503020204020204" pitchFamily="34" charset="-122"/>
              </a:rPr>
              <a:t>Matthew </a:t>
            </a:r>
            <a:r>
              <a:rPr lang="en-US" altLang="zh-CN" sz="3600" dirty="0">
                <a:ea typeface="微软雅黑" panose="020B0503020204020204" pitchFamily="34" charset="-122"/>
              </a:rPr>
              <a:t>8</a:t>
            </a:r>
            <a:r>
              <a:rPr lang="zh-CN" altLang="en-US" sz="3600" dirty="0">
                <a:ea typeface="微软雅黑" panose="020B0503020204020204" pitchFamily="34" charset="-122"/>
              </a:rPr>
              <a:t>：</a:t>
            </a:r>
            <a:r>
              <a:rPr lang="en-US" altLang="zh-CN" sz="3600" dirty="0">
                <a:ea typeface="微软雅黑" panose="020B0503020204020204" pitchFamily="34" charset="-122"/>
              </a:rPr>
              <a:t>5-13】</a:t>
            </a:r>
          </a:p>
          <a:p>
            <a:pPr algn="l"/>
            <a:r>
              <a:rPr lang="en-US" altLang="zh-CN" sz="3600" dirty="0" smtClean="0">
                <a:ea typeface="微软雅黑" panose="020B0503020204020204" pitchFamily="34" charset="-122"/>
              </a:rPr>
              <a:t>11 </a:t>
            </a:r>
            <a:r>
              <a:rPr lang="zh-CN" altLang="en-US" sz="3600" dirty="0" smtClean="0">
                <a:ea typeface="微软雅黑" panose="020B0503020204020204" pitchFamily="34" charset="-122"/>
              </a:rPr>
              <a:t>我又告訴你們：從東從西，將有許多人來，在天國裡與亞伯拉罕、以撒、雅各一同坐席；</a:t>
            </a:r>
          </a:p>
          <a:p>
            <a:pPr algn="l"/>
            <a:r>
              <a:rPr lang="en-US" altLang="zh-CN" sz="3600" dirty="0" smtClean="0">
                <a:ea typeface="微软雅黑" panose="020B0503020204020204" pitchFamily="34" charset="-122"/>
              </a:rPr>
              <a:t>I </a:t>
            </a:r>
            <a:r>
              <a:rPr lang="en-US" altLang="zh-CN" sz="3600" dirty="0">
                <a:ea typeface="微软雅黑" panose="020B0503020204020204" pitchFamily="34" charset="-122"/>
              </a:rPr>
              <a:t>say to you that many will come from the east and the west, and will take their places at the feast with Abraham, Isaac and Jacob in the kingdom of heaven</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3764819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5816183"/>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馬太福音</a:t>
            </a:r>
            <a:r>
              <a:rPr lang="en-US" altLang="zh-CN" sz="3600" dirty="0">
                <a:ea typeface="微软雅黑" panose="020B0503020204020204" pitchFamily="34" charset="-122"/>
              </a:rPr>
              <a:t>Matthew 15:21-28】</a:t>
            </a:r>
          </a:p>
          <a:p>
            <a:pPr algn="l"/>
            <a:r>
              <a:rPr lang="en-US" altLang="zh-CN" sz="3600" dirty="0" smtClean="0">
                <a:ea typeface="微软雅黑" panose="020B0503020204020204" pitchFamily="34" charset="-122"/>
              </a:rPr>
              <a:t>23 </a:t>
            </a:r>
            <a:r>
              <a:rPr lang="zh-CN" altLang="en-US" sz="3600" dirty="0">
                <a:ea typeface="微软雅黑" panose="020B0503020204020204" pitchFamily="34" charset="-122"/>
              </a:rPr>
              <a:t>耶穌卻一言不答。門徒進前來，</a:t>
            </a:r>
            <a:r>
              <a:rPr lang="zh-CN" altLang="en-US" sz="3600" dirty="0" smtClean="0">
                <a:ea typeface="微软雅黑" panose="020B0503020204020204" pitchFamily="34" charset="-122"/>
              </a:rPr>
              <a:t>求祂說</a:t>
            </a:r>
            <a:r>
              <a:rPr lang="zh-CN" altLang="en-US" sz="3600" dirty="0">
                <a:ea typeface="微软雅黑" panose="020B0503020204020204" pitchFamily="34" charset="-122"/>
              </a:rPr>
              <a:t>：“這婦人在我們後頭喊叫。請打發她走吧！” </a:t>
            </a:r>
            <a:r>
              <a:rPr lang="en-US" altLang="zh-CN" sz="3600" dirty="0" smtClean="0">
                <a:ea typeface="微软雅黑" panose="020B0503020204020204" pitchFamily="34" charset="-122"/>
              </a:rPr>
              <a:t>But </a:t>
            </a:r>
            <a:r>
              <a:rPr lang="en-US" altLang="zh-CN" sz="3600" dirty="0">
                <a:ea typeface="微软雅黑" panose="020B0503020204020204" pitchFamily="34" charset="-122"/>
              </a:rPr>
              <a:t>He answered her not a word. And His disciples came and urged Him, saying, "Send her away, for she cries out after us."</a:t>
            </a:r>
          </a:p>
          <a:p>
            <a:pPr algn="l"/>
            <a:r>
              <a:rPr lang="en-US" altLang="zh-CN" sz="3600" dirty="0">
                <a:ea typeface="微软雅黑" panose="020B0503020204020204" pitchFamily="34" charset="-122"/>
              </a:rPr>
              <a:t>24 </a:t>
            </a:r>
            <a:r>
              <a:rPr lang="zh-CN" altLang="en-US" sz="3600" dirty="0">
                <a:ea typeface="微软雅黑" panose="020B0503020204020204" pitchFamily="34" charset="-122"/>
              </a:rPr>
              <a:t>耶穌說：“我奉差遣，不過是到以色列家迷失的羊那裡去。” </a:t>
            </a:r>
            <a:r>
              <a:rPr lang="en-US" altLang="zh-CN" sz="3600" dirty="0" smtClean="0">
                <a:ea typeface="微软雅黑" panose="020B0503020204020204" pitchFamily="34" charset="-122"/>
              </a:rPr>
              <a:t>But </a:t>
            </a:r>
            <a:r>
              <a:rPr lang="en-US" altLang="zh-CN" sz="3600" dirty="0">
                <a:ea typeface="微软雅黑" panose="020B0503020204020204" pitchFamily="34" charset="-122"/>
              </a:rPr>
              <a:t>He answered and said, "I was not sent except to the lost sheep of the house of Israel</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23399117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5816183"/>
          </a:xfrm>
        </p:spPr>
        <p:txBody>
          <a:bodyPr>
            <a:noAutofit/>
          </a:bodyPr>
          <a:lstStyle/>
          <a:p>
            <a:pPr algn="l"/>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馬太福音 </a:t>
            </a:r>
            <a:r>
              <a:rPr lang="en-US" altLang="zh-CN" sz="3600" dirty="0" smtClean="0">
                <a:ea typeface="微软雅黑" panose="020B0503020204020204" pitchFamily="34" charset="-122"/>
              </a:rPr>
              <a:t>Matthew </a:t>
            </a:r>
            <a:r>
              <a:rPr lang="en-US" altLang="zh-CN" sz="3600" dirty="0">
                <a:ea typeface="微软雅黑" panose="020B0503020204020204" pitchFamily="34" charset="-122"/>
              </a:rPr>
              <a:t>8</a:t>
            </a:r>
            <a:r>
              <a:rPr lang="zh-CN" altLang="en-US" sz="3600" dirty="0">
                <a:ea typeface="微软雅黑" panose="020B0503020204020204" pitchFamily="34" charset="-122"/>
              </a:rPr>
              <a:t>：</a:t>
            </a:r>
            <a:r>
              <a:rPr lang="en-US" altLang="zh-CN" sz="3600" dirty="0">
                <a:ea typeface="微软雅黑" panose="020B0503020204020204" pitchFamily="34" charset="-122"/>
              </a:rPr>
              <a:t>5-13】</a:t>
            </a:r>
          </a:p>
          <a:p>
            <a:pPr algn="l"/>
            <a:r>
              <a:rPr lang="en-US" altLang="zh-CN" sz="3600" dirty="0" smtClean="0">
                <a:ea typeface="微软雅黑" panose="020B0503020204020204" pitchFamily="34" charset="-122"/>
              </a:rPr>
              <a:t>12 </a:t>
            </a:r>
            <a:r>
              <a:rPr lang="zh-CN" altLang="en-US" sz="3600" dirty="0" smtClean="0">
                <a:ea typeface="微软雅黑" panose="020B0503020204020204" pitchFamily="34" charset="-122"/>
              </a:rPr>
              <a:t>惟有本國的子民，竟被趕到外邊黑暗裡去，在那裡必要哀哭切齒了。” </a:t>
            </a:r>
          </a:p>
          <a:p>
            <a:pPr algn="l"/>
            <a:r>
              <a:rPr lang="en-US" altLang="zh-CN" sz="3600" dirty="0" smtClean="0">
                <a:ea typeface="微软雅黑" panose="020B0503020204020204" pitchFamily="34" charset="-122"/>
              </a:rPr>
              <a:t>But </a:t>
            </a:r>
            <a:r>
              <a:rPr lang="en-US" altLang="zh-CN" sz="3600" dirty="0">
                <a:ea typeface="微软雅黑" panose="020B0503020204020204" pitchFamily="34" charset="-122"/>
              </a:rPr>
              <a:t>the subjects of the kingdom will be thrown outside, into the darkness, where there will be weeping and gnashing of teeth</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7456477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5816183"/>
          </a:xfrm>
        </p:spPr>
        <p:txBody>
          <a:bodyPr>
            <a:noAutofit/>
          </a:bodyPr>
          <a:lstStyle/>
          <a:p>
            <a:pPr algn="l"/>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馬太福音 </a:t>
            </a:r>
            <a:r>
              <a:rPr lang="en-US" altLang="zh-CN" sz="3600" dirty="0" smtClean="0">
                <a:ea typeface="微软雅黑" panose="020B0503020204020204" pitchFamily="34" charset="-122"/>
              </a:rPr>
              <a:t>Matthew </a:t>
            </a:r>
            <a:r>
              <a:rPr lang="en-US" altLang="zh-CN" sz="3600" dirty="0">
                <a:ea typeface="微软雅黑" panose="020B0503020204020204" pitchFamily="34" charset="-122"/>
              </a:rPr>
              <a:t>8</a:t>
            </a:r>
            <a:r>
              <a:rPr lang="zh-CN" altLang="en-US" sz="3600" dirty="0">
                <a:ea typeface="微软雅黑" panose="020B0503020204020204" pitchFamily="34" charset="-122"/>
              </a:rPr>
              <a:t>：</a:t>
            </a:r>
            <a:r>
              <a:rPr lang="en-US" altLang="zh-CN" sz="3600" dirty="0">
                <a:ea typeface="微软雅黑" panose="020B0503020204020204" pitchFamily="34" charset="-122"/>
              </a:rPr>
              <a:t>5-13】</a:t>
            </a:r>
          </a:p>
          <a:p>
            <a:pPr algn="l"/>
            <a:r>
              <a:rPr lang="en-US" altLang="zh-CN" sz="3600" dirty="0" smtClean="0">
                <a:ea typeface="微软雅黑" panose="020B0503020204020204" pitchFamily="34" charset="-122"/>
              </a:rPr>
              <a:t>13 </a:t>
            </a:r>
            <a:r>
              <a:rPr lang="zh-CN" altLang="en-US" sz="3600" dirty="0" smtClean="0">
                <a:ea typeface="微软雅黑" panose="020B0503020204020204" pitchFamily="34" charset="-122"/>
              </a:rPr>
              <a:t>耶穌對百夫長說：“你回去吧！照你的信心，給你成全了。”那時，他的僕人就好了。</a:t>
            </a:r>
          </a:p>
          <a:p>
            <a:pPr algn="l"/>
            <a:r>
              <a:rPr lang="en-US" altLang="zh-CN" sz="3600" dirty="0" smtClean="0">
                <a:ea typeface="微软雅黑" panose="020B0503020204020204" pitchFamily="34" charset="-122"/>
              </a:rPr>
              <a:t>Then </a:t>
            </a:r>
            <a:r>
              <a:rPr lang="en-US" altLang="zh-CN" sz="3600" dirty="0">
                <a:ea typeface="微软雅黑" panose="020B0503020204020204" pitchFamily="34" charset="-122"/>
              </a:rPr>
              <a:t>Jesus said to the centurion, "Go! It will be done just as you believed it would." And his servant was healed at that very hour.</a:t>
            </a:r>
          </a:p>
        </p:txBody>
      </p:sp>
    </p:spTree>
    <p:extLst>
      <p:ext uri="{BB962C8B-B14F-4D97-AF65-F5344CB8AC3E}">
        <p14:creationId xmlns:p14="http://schemas.microsoft.com/office/powerpoint/2010/main" val="2757918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5816183"/>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馬太福音</a:t>
            </a:r>
            <a:r>
              <a:rPr lang="en-US" altLang="zh-CN" sz="3600" dirty="0">
                <a:ea typeface="微软雅黑" panose="020B0503020204020204" pitchFamily="34" charset="-122"/>
              </a:rPr>
              <a:t>Matthew 15:21-28】</a:t>
            </a:r>
          </a:p>
          <a:p>
            <a:pPr algn="l"/>
            <a:r>
              <a:rPr lang="en-US" altLang="zh-CN" sz="3600" dirty="0" smtClean="0">
                <a:ea typeface="微软雅黑" panose="020B0503020204020204" pitchFamily="34" charset="-122"/>
              </a:rPr>
              <a:t>25 </a:t>
            </a:r>
            <a:r>
              <a:rPr lang="zh-CN" altLang="en-US" sz="3600" dirty="0">
                <a:ea typeface="微软雅黑" panose="020B0503020204020204" pitchFamily="34" charset="-122"/>
              </a:rPr>
              <a:t>那婦人來</a:t>
            </a:r>
            <a:r>
              <a:rPr lang="zh-CN" altLang="en-US" sz="3600" dirty="0" smtClean="0">
                <a:ea typeface="微软雅黑" panose="020B0503020204020204" pitchFamily="34" charset="-122"/>
              </a:rPr>
              <a:t>拜祂，</a:t>
            </a:r>
            <a:r>
              <a:rPr lang="zh-CN" altLang="en-US" sz="3600" dirty="0">
                <a:ea typeface="微软雅黑" panose="020B0503020204020204" pitchFamily="34" charset="-122"/>
              </a:rPr>
              <a:t>說：“主啊，幫助我！” </a:t>
            </a:r>
            <a:r>
              <a:rPr lang="en-US" altLang="zh-CN" sz="3600" dirty="0">
                <a:ea typeface="微软雅黑" panose="020B0503020204020204" pitchFamily="34" charset="-122"/>
              </a:rPr>
              <a:t>Then she came and worshiped Him, saying, "Lord, help me!"</a:t>
            </a:r>
          </a:p>
          <a:p>
            <a:pPr algn="l"/>
            <a:r>
              <a:rPr lang="en-US" altLang="zh-CN" sz="3600" dirty="0">
                <a:ea typeface="微软雅黑" panose="020B0503020204020204" pitchFamily="34" charset="-122"/>
              </a:rPr>
              <a:t>26 </a:t>
            </a:r>
            <a:r>
              <a:rPr lang="zh-CN" altLang="en-US" sz="3600" dirty="0" smtClean="0">
                <a:ea typeface="微软雅黑" panose="020B0503020204020204" pitchFamily="34" charset="-122"/>
              </a:rPr>
              <a:t>祂回答</a:t>
            </a:r>
            <a:r>
              <a:rPr lang="zh-CN" altLang="en-US" sz="3600" dirty="0">
                <a:ea typeface="微软雅黑" panose="020B0503020204020204" pitchFamily="34" charset="-122"/>
              </a:rPr>
              <a:t>說：“不好拿兒女的餅丟給狗吃。” </a:t>
            </a:r>
          </a:p>
          <a:p>
            <a:pPr algn="l"/>
            <a:r>
              <a:rPr lang="en-US" altLang="zh-CN" sz="3600" dirty="0">
                <a:ea typeface="微软雅黑" panose="020B0503020204020204" pitchFamily="34" charset="-122"/>
              </a:rPr>
              <a:t>But He answered and said, "It is not good to take the children's bread and throw it to the little dogs</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1433593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5816183"/>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馬太福音</a:t>
            </a:r>
            <a:r>
              <a:rPr lang="en-US" altLang="zh-CN" sz="3600" dirty="0">
                <a:ea typeface="微软雅黑" panose="020B0503020204020204" pitchFamily="34" charset="-122"/>
              </a:rPr>
              <a:t>Matthew 15:21-28】</a:t>
            </a:r>
          </a:p>
          <a:p>
            <a:pPr algn="l"/>
            <a:r>
              <a:rPr lang="en-US" altLang="zh-CN" sz="3600" dirty="0" smtClean="0">
                <a:ea typeface="微软雅黑" panose="020B0503020204020204" pitchFamily="34" charset="-122"/>
              </a:rPr>
              <a:t>27 </a:t>
            </a:r>
            <a:r>
              <a:rPr lang="zh-CN" altLang="en-US" sz="3600" dirty="0">
                <a:ea typeface="微软雅黑" panose="020B0503020204020204" pitchFamily="34" charset="-122"/>
              </a:rPr>
              <a:t>婦人說：“主啊，不錯，但是狗也吃它主人桌子上掉下來的碎渣兒。” </a:t>
            </a:r>
          </a:p>
          <a:p>
            <a:pPr algn="l"/>
            <a:r>
              <a:rPr lang="en-US" altLang="zh-CN" sz="3600" dirty="0">
                <a:ea typeface="微软雅黑" panose="020B0503020204020204" pitchFamily="34" charset="-122"/>
              </a:rPr>
              <a:t>And she said, "Yes, Lord, yet even the little dogs eat the crumbs which fall from their masters' table</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2356493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5816183"/>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馬太福音</a:t>
            </a:r>
            <a:r>
              <a:rPr lang="en-US" altLang="zh-CN" sz="3600" dirty="0">
                <a:ea typeface="微软雅黑" panose="020B0503020204020204" pitchFamily="34" charset="-122"/>
              </a:rPr>
              <a:t>Matthew 15:21-28】</a:t>
            </a:r>
          </a:p>
          <a:p>
            <a:pPr algn="l"/>
            <a:r>
              <a:rPr lang="en-US" altLang="zh-CN" sz="3600" dirty="0" smtClean="0">
                <a:ea typeface="微软雅黑" panose="020B0503020204020204" pitchFamily="34" charset="-122"/>
              </a:rPr>
              <a:t>28 </a:t>
            </a:r>
            <a:r>
              <a:rPr lang="zh-CN" altLang="en-US" sz="3600" dirty="0">
                <a:ea typeface="微软雅黑" panose="020B0503020204020204" pitchFamily="34" charset="-122"/>
              </a:rPr>
              <a:t>耶穌說：“婦人，你的信心是大的，照你所要的，給你成全了吧！”從那時候，她女兒就好了。</a:t>
            </a:r>
          </a:p>
          <a:p>
            <a:pPr algn="l"/>
            <a:r>
              <a:rPr lang="en-US" altLang="zh-CN" sz="3600" dirty="0">
                <a:ea typeface="微软雅黑" panose="020B0503020204020204" pitchFamily="34" charset="-122"/>
              </a:rPr>
              <a:t>Then Jesus answered and said to her, "O woman, great is your faith! Let it be to you as you desire." And her daughter was healed from that very hour.</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3925754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5816183"/>
          </a:xfrm>
        </p:spPr>
        <p:txBody>
          <a:bodyPr>
            <a:noAutofit/>
          </a:bodyPr>
          <a:lstStyle/>
          <a:p>
            <a:pPr algn="l"/>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詩篇</a:t>
            </a:r>
            <a:r>
              <a:rPr lang="en-US" altLang="zh-CN" sz="3600" dirty="0" smtClean="0">
                <a:ea typeface="微软雅黑" panose="020B0503020204020204" pitchFamily="34" charset="-122"/>
              </a:rPr>
              <a:t>Psalms </a:t>
            </a:r>
            <a:r>
              <a:rPr lang="en-US" altLang="zh-CN" sz="3600" dirty="0">
                <a:ea typeface="微软雅黑" panose="020B0503020204020204" pitchFamily="34" charset="-122"/>
              </a:rPr>
              <a:t>51:4-5】</a:t>
            </a:r>
          </a:p>
          <a:p>
            <a:pPr algn="l"/>
            <a:r>
              <a:rPr lang="en-US" altLang="zh-CN" sz="3600" dirty="0">
                <a:ea typeface="微软雅黑" panose="020B0503020204020204" pitchFamily="34" charset="-122"/>
              </a:rPr>
              <a:t>4 </a:t>
            </a:r>
            <a:r>
              <a:rPr lang="zh-CN" altLang="en-US" sz="3600" dirty="0" smtClean="0">
                <a:ea typeface="微软雅黑" panose="020B0503020204020204" pitchFamily="34" charset="-122"/>
              </a:rPr>
              <a:t>我向你犯罪，惟獨得罪了你，在你眼前行了這惡，以致你責備我的時候顯為公義；判斷我的時候顯為清正。</a:t>
            </a:r>
          </a:p>
          <a:p>
            <a:pPr algn="l"/>
            <a:r>
              <a:rPr lang="en-US" altLang="zh-CN" sz="3600" dirty="0" smtClean="0">
                <a:ea typeface="微软雅黑" panose="020B0503020204020204" pitchFamily="34" charset="-122"/>
              </a:rPr>
              <a:t>Against </a:t>
            </a:r>
            <a:r>
              <a:rPr lang="en-US" altLang="zh-CN" sz="3600" dirty="0">
                <a:ea typeface="微软雅黑" panose="020B0503020204020204" pitchFamily="34" charset="-122"/>
              </a:rPr>
              <a:t>you, you only, have I sinned and done what is evil in your sight, so that you are proved right when you speak and justified when you judge</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2619061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5816183"/>
          </a:xfrm>
        </p:spPr>
        <p:txBody>
          <a:bodyPr>
            <a:noAutofit/>
          </a:bodyPr>
          <a:lstStyle/>
          <a:p>
            <a:pPr algn="l"/>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詩篇</a:t>
            </a:r>
            <a:r>
              <a:rPr lang="en-US" altLang="zh-CN" sz="3600" dirty="0" smtClean="0">
                <a:ea typeface="微软雅黑" panose="020B0503020204020204" pitchFamily="34" charset="-122"/>
              </a:rPr>
              <a:t>Psalms </a:t>
            </a:r>
            <a:r>
              <a:rPr lang="en-US" altLang="zh-CN" sz="3600" dirty="0">
                <a:ea typeface="微软雅黑" panose="020B0503020204020204" pitchFamily="34" charset="-122"/>
              </a:rPr>
              <a:t>51:4-5】</a:t>
            </a:r>
          </a:p>
          <a:p>
            <a:pPr algn="l"/>
            <a:r>
              <a:rPr lang="en-US" altLang="zh-CN" sz="3600" dirty="0" smtClean="0">
                <a:ea typeface="微软雅黑" panose="020B0503020204020204" pitchFamily="34" charset="-122"/>
              </a:rPr>
              <a:t>5 </a:t>
            </a:r>
            <a:r>
              <a:rPr lang="zh-CN" altLang="en-US" sz="3600" dirty="0" smtClean="0">
                <a:ea typeface="微软雅黑" panose="020B0503020204020204" pitchFamily="34" charset="-122"/>
              </a:rPr>
              <a:t>我是在罪孽裡生的，在我母親懷胎的時候就有了罪。</a:t>
            </a:r>
          </a:p>
          <a:p>
            <a:pPr algn="l"/>
            <a:r>
              <a:rPr lang="en-US" altLang="zh-CN" sz="3600" dirty="0" smtClean="0">
                <a:ea typeface="微软雅黑" panose="020B0503020204020204" pitchFamily="34" charset="-122"/>
              </a:rPr>
              <a:t>Surely </a:t>
            </a:r>
            <a:r>
              <a:rPr lang="en-US" altLang="zh-CN" sz="3600" dirty="0">
                <a:ea typeface="微软雅黑" panose="020B0503020204020204" pitchFamily="34" charset="-122"/>
              </a:rPr>
              <a:t>I was sinful at birth, sinful from the time my mother conceived me</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1130940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5816183"/>
          </a:xfrm>
        </p:spPr>
        <p:txBody>
          <a:bodyPr>
            <a:noAutofit/>
          </a:bodyPr>
          <a:lstStyle/>
          <a:p>
            <a:pPr algn="l"/>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詩篇</a:t>
            </a:r>
            <a:r>
              <a:rPr lang="en-US" altLang="zh-CN" sz="3600" dirty="0" smtClean="0">
                <a:ea typeface="微软雅黑" panose="020B0503020204020204" pitchFamily="34" charset="-122"/>
              </a:rPr>
              <a:t>Psalms </a:t>
            </a:r>
            <a:r>
              <a:rPr lang="en-US" altLang="zh-CN" sz="3600" dirty="0">
                <a:ea typeface="微软雅黑" panose="020B0503020204020204" pitchFamily="34" charset="-122"/>
              </a:rPr>
              <a:t>51:9-12】</a:t>
            </a:r>
          </a:p>
          <a:p>
            <a:pPr algn="l"/>
            <a:r>
              <a:rPr lang="en-US" altLang="zh-CN" sz="3600" dirty="0">
                <a:ea typeface="微软雅黑" panose="020B0503020204020204" pitchFamily="34" charset="-122"/>
              </a:rPr>
              <a:t>9 </a:t>
            </a:r>
            <a:r>
              <a:rPr lang="zh-CN" altLang="en-US" sz="3600" dirty="0" smtClean="0">
                <a:ea typeface="微软雅黑" panose="020B0503020204020204" pitchFamily="34" charset="-122"/>
              </a:rPr>
              <a:t>求你掩面不看我的罪，塗抹我一切的罪孽。</a:t>
            </a:r>
          </a:p>
          <a:p>
            <a:pPr algn="l"/>
            <a:r>
              <a:rPr lang="en-US" altLang="zh-CN" sz="3600" dirty="0" smtClean="0">
                <a:ea typeface="微软雅黑" panose="020B0503020204020204" pitchFamily="34" charset="-122"/>
              </a:rPr>
              <a:t>Hide </a:t>
            </a:r>
            <a:r>
              <a:rPr lang="en-US" altLang="zh-CN" sz="3600" dirty="0">
                <a:ea typeface="微软雅黑" panose="020B0503020204020204" pitchFamily="34" charset="-122"/>
              </a:rPr>
              <a:t>your face from my sins and blot out all my iniquity.</a:t>
            </a:r>
          </a:p>
          <a:p>
            <a:pPr algn="l"/>
            <a:r>
              <a:rPr lang="en-US" altLang="zh-CN" sz="3600" dirty="0">
                <a:ea typeface="微软雅黑" panose="020B0503020204020204" pitchFamily="34" charset="-122"/>
              </a:rPr>
              <a:t>10 </a:t>
            </a:r>
            <a:r>
              <a:rPr lang="zh-CN" altLang="en-US" sz="3600" dirty="0" smtClean="0">
                <a:ea typeface="微软雅黑" panose="020B0503020204020204" pitchFamily="34" charset="-122"/>
              </a:rPr>
              <a:t>神啊，求你為我造清潔的心，使我裡面重新有正直的靈（“正直”或作“堅定”）。</a:t>
            </a:r>
          </a:p>
          <a:p>
            <a:pPr algn="l"/>
            <a:r>
              <a:rPr lang="en-US" altLang="zh-CN" sz="3600" dirty="0" smtClean="0">
                <a:ea typeface="微软雅黑" panose="020B0503020204020204" pitchFamily="34" charset="-122"/>
              </a:rPr>
              <a:t>Create </a:t>
            </a:r>
            <a:r>
              <a:rPr lang="en-US" altLang="zh-CN" sz="3600" dirty="0">
                <a:ea typeface="微软雅黑" panose="020B0503020204020204" pitchFamily="34" charset="-122"/>
              </a:rPr>
              <a:t>in me a pure heart, O God, and renew a steadfast spirit within me</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4106823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517160"/>
            <a:ext cx="7944787" cy="5816183"/>
          </a:xfrm>
        </p:spPr>
        <p:txBody>
          <a:bodyPr>
            <a:noAutofit/>
          </a:bodyPr>
          <a:lstStyle/>
          <a:p>
            <a:pPr algn="l"/>
            <a:r>
              <a:rPr lang="en-US" altLang="zh-CN" sz="3600" dirty="0" smtClean="0">
                <a:ea typeface="微软雅黑" panose="020B0503020204020204" pitchFamily="34" charset="-122"/>
              </a:rPr>
              <a:t>【</a:t>
            </a:r>
            <a:r>
              <a:rPr lang="zh-CN" altLang="en-US" sz="3600" dirty="0" smtClean="0">
                <a:ea typeface="微软雅黑" panose="020B0503020204020204" pitchFamily="34" charset="-122"/>
              </a:rPr>
              <a:t>詩篇</a:t>
            </a:r>
            <a:r>
              <a:rPr lang="en-US" altLang="zh-CN" sz="3600" dirty="0" smtClean="0">
                <a:ea typeface="微软雅黑" panose="020B0503020204020204" pitchFamily="34" charset="-122"/>
              </a:rPr>
              <a:t>Psalms </a:t>
            </a:r>
            <a:r>
              <a:rPr lang="en-US" altLang="zh-CN" sz="3600" dirty="0">
                <a:ea typeface="微软雅黑" panose="020B0503020204020204" pitchFamily="34" charset="-122"/>
              </a:rPr>
              <a:t>51:9-12】</a:t>
            </a:r>
          </a:p>
          <a:p>
            <a:pPr algn="l"/>
            <a:r>
              <a:rPr lang="en-US" altLang="zh-CN" sz="3600" dirty="0" smtClean="0">
                <a:ea typeface="微软雅黑" panose="020B0503020204020204" pitchFamily="34" charset="-122"/>
              </a:rPr>
              <a:t>11 </a:t>
            </a:r>
            <a:r>
              <a:rPr lang="zh-CN" altLang="en-US" sz="3600" dirty="0" smtClean="0">
                <a:ea typeface="微软雅黑" panose="020B0503020204020204" pitchFamily="34" charset="-122"/>
              </a:rPr>
              <a:t>不要丟棄我，使我離開你的面；不要從我收回你的聖靈。</a:t>
            </a:r>
          </a:p>
          <a:p>
            <a:pPr algn="l"/>
            <a:r>
              <a:rPr lang="en-US" altLang="zh-CN" sz="3600" dirty="0" smtClean="0">
                <a:ea typeface="微软雅黑" panose="020B0503020204020204" pitchFamily="34" charset="-122"/>
              </a:rPr>
              <a:t>Do </a:t>
            </a:r>
            <a:r>
              <a:rPr lang="en-US" altLang="zh-CN" sz="3600" dirty="0">
                <a:ea typeface="微软雅黑" panose="020B0503020204020204" pitchFamily="34" charset="-122"/>
              </a:rPr>
              <a:t>not cast me from your presence or take your Holy Spirit from me.</a:t>
            </a:r>
          </a:p>
          <a:p>
            <a:pPr algn="l"/>
            <a:r>
              <a:rPr lang="en-US" altLang="zh-CN" sz="3600" dirty="0">
                <a:ea typeface="微软雅黑" panose="020B0503020204020204" pitchFamily="34" charset="-122"/>
              </a:rPr>
              <a:t>12 </a:t>
            </a:r>
            <a:r>
              <a:rPr lang="zh-CN" altLang="en-US" sz="3600" dirty="0" smtClean="0">
                <a:ea typeface="微软雅黑" panose="020B0503020204020204" pitchFamily="34" charset="-122"/>
              </a:rPr>
              <a:t>求你使我仍得救恩之樂，賜我樂意的靈扶持我；</a:t>
            </a:r>
          </a:p>
          <a:p>
            <a:pPr algn="l"/>
            <a:r>
              <a:rPr lang="en-US" altLang="zh-CN" sz="3600" dirty="0" smtClean="0">
                <a:ea typeface="微软雅黑" panose="020B0503020204020204" pitchFamily="34" charset="-122"/>
              </a:rPr>
              <a:t>Restore </a:t>
            </a:r>
            <a:r>
              <a:rPr lang="en-US" altLang="zh-CN" sz="3600" dirty="0">
                <a:ea typeface="微软雅黑" panose="020B0503020204020204" pitchFamily="34" charset="-122"/>
              </a:rPr>
              <a:t>to me the joy of your salvation and grant me a willing spirit, to sustain me.</a:t>
            </a:r>
          </a:p>
        </p:txBody>
      </p:sp>
    </p:spTree>
    <p:extLst>
      <p:ext uri="{BB962C8B-B14F-4D97-AF65-F5344CB8AC3E}">
        <p14:creationId xmlns:p14="http://schemas.microsoft.com/office/powerpoint/2010/main" val="2898683515"/>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70</TotalTime>
  <Words>1550</Words>
  <Application>Microsoft Office PowerPoint</Application>
  <PresentationFormat>全屏显示(4:3)</PresentationFormat>
  <Paragraphs>74</Paragraphs>
  <Slides>21</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21</vt:i4>
      </vt:variant>
    </vt:vector>
  </HeadingPairs>
  <TitlesOfParts>
    <vt:vector size="27" baseType="lpstr">
      <vt:lpstr>宋体</vt:lpstr>
      <vt:lpstr>微软雅黑</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18</cp:revision>
  <dcterms:created xsi:type="dcterms:W3CDTF">2018-02-16T18:09:56Z</dcterms:created>
  <dcterms:modified xsi:type="dcterms:W3CDTF">2018-03-09T19:05:58Z</dcterms:modified>
</cp:coreProperties>
</file>