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286" r:id="rId15"/>
    <p:sldId id="287" r:id="rId16"/>
    <p:sldId id="314" r:id="rId17"/>
    <p:sldId id="288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73" d="100"/>
          <a:sy n="73" d="100"/>
        </p:scale>
        <p:origin x="77" y="13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2018/3/4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2018/3/4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15:1-20】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 </a:t>
            </a:r>
            <a:r>
              <a:rPr lang="zh-CN" altLang="en-US" sz="3600" dirty="0">
                <a:ea typeface="微软雅黑" panose="020B0503020204020204" pitchFamily="34" charset="-122"/>
              </a:rPr>
              <a:t>那時，有法利賽人和文士從耶路撒冷來見耶穌，說：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Then some Pharisees and teachers of the law came to Jesus from Jerusalem and asked,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 “</a:t>
            </a:r>
            <a:r>
              <a:rPr lang="zh-CN" altLang="en-US" sz="3600" dirty="0">
                <a:ea typeface="微软雅黑" panose="020B0503020204020204" pitchFamily="34" charset="-122"/>
              </a:rPr>
              <a:t>你的門徒為什麼犯古人的遺傳呢？因為吃飯的時候，他們不洗手。”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Why do your disciples break the tradition of the elders? They don't wash their hands before they eat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!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3970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315310"/>
            <a:ext cx="7944787" cy="625365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15:1-20】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19 </a:t>
            </a:r>
            <a:r>
              <a:rPr lang="zh-CN" altLang="en-US" sz="3600" dirty="0">
                <a:ea typeface="微软雅黑" panose="020B0503020204020204" pitchFamily="34" charset="-122"/>
              </a:rPr>
              <a:t>因為從心裡發出來的，有惡念、兇殺、姦淫、苟合、偷盜、妄證、謗讟，</a:t>
            </a:r>
            <a:r>
              <a:rPr lang="en-US" altLang="zh-CN" sz="3600" dirty="0">
                <a:ea typeface="微软雅黑" panose="020B0503020204020204" pitchFamily="34" charset="-122"/>
              </a:rPr>
              <a:t>For out of the heart come evil thoughts, murder, adultery, sexual immorality, theft, false testimony, slander.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20 </a:t>
            </a:r>
            <a:r>
              <a:rPr lang="zh-CN" altLang="en-US" sz="3600" dirty="0">
                <a:ea typeface="微软雅黑" panose="020B0503020204020204" pitchFamily="34" charset="-122"/>
              </a:rPr>
              <a:t>這都是污穢人的。至於不洗手吃飯，那卻不污穢人。”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These are what make a man 'unclean'; but eating with unwashed hands does not make him 'unclean.' "</a:t>
            </a:r>
          </a:p>
        </p:txBody>
      </p:sp>
    </p:spTree>
    <p:extLst>
      <p:ext uri="{BB962C8B-B14F-4D97-AF65-F5344CB8AC3E}">
        <p14:creationId xmlns:p14="http://schemas.microsoft.com/office/powerpoint/2010/main" val="1542555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315310"/>
            <a:ext cx="7944787" cy="625365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15:8-9】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8 ‘</a:t>
            </a:r>
            <a:r>
              <a:rPr lang="zh-CN" altLang="en-US" sz="3600" dirty="0">
                <a:ea typeface="微软雅黑" panose="020B0503020204020204" pitchFamily="34" charset="-122"/>
              </a:rPr>
              <a:t>這百姓用嘴唇尊敬我，心卻遠離我，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'These people honor me with their lips, but their hearts are far from me.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9 </a:t>
            </a:r>
            <a:r>
              <a:rPr lang="zh-CN" altLang="en-US" sz="3600" dirty="0">
                <a:ea typeface="微软雅黑" panose="020B0503020204020204" pitchFamily="34" charset="-122"/>
              </a:rPr>
              <a:t>他們將人的吩咐當作道理教導人，所以拜我也是枉然。’”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They worship me in vain; their teachings are but rules taught by men.' "</a:t>
            </a:r>
          </a:p>
        </p:txBody>
      </p:sp>
    </p:spTree>
    <p:extLst>
      <p:ext uri="{BB962C8B-B14F-4D97-AF65-F5344CB8AC3E}">
        <p14:creationId xmlns:p14="http://schemas.microsoft.com/office/powerpoint/2010/main" val="1260585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315310"/>
            <a:ext cx="7944787" cy="625365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15:18-20】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18 </a:t>
            </a:r>
            <a:r>
              <a:rPr lang="zh-CN" altLang="en-US" sz="3600" dirty="0">
                <a:ea typeface="微软雅黑" panose="020B0503020204020204" pitchFamily="34" charset="-122"/>
              </a:rPr>
              <a:t>惟獨出口的，是從心裡發出來的，這才汙穢人。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But the things that come out of the mouth come from the heart, and these make a man 'unclean.'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19 </a:t>
            </a:r>
            <a:r>
              <a:rPr lang="zh-CN" altLang="en-US" sz="3600" dirty="0">
                <a:ea typeface="微软雅黑" panose="020B0503020204020204" pitchFamily="34" charset="-122"/>
              </a:rPr>
              <a:t>因為從心裡發出來的，有惡念、兇殺、姦淫、苟合、偷盜、妄證、謗讟，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For out of the heart come evil thoughts, murder, adultery, sexual immorality, theft, false testimony, slander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5599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315310"/>
            <a:ext cx="7944787" cy="625365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15:18-20】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20 </a:t>
            </a:r>
            <a:r>
              <a:rPr lang="zh-CN" altLang="en-US" sz="3600" dirty="0">
                <a:ea typeface="微软雅黑" panose="020B0503020204020204" pitchFamily="34" charset="-122"/>
              </a:rPr>
              <a:t>這都是汙穢人的。至於不洗手吃飯，那卻不汙穢人。”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These are what make a man 'unclean'; but eating with unwashed hands does not make him 'unclean.'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“</a:t>
            </a:r>
          </a:p>
          <a:p>
            <a:pPr algn="l"/>
            <a:endParaRPr lang="en-US" altLang="zh-CN" sz="3600" dirty="0" smtClean="0">
              <a:ea typeface="微软雅黑" panose="020B0503020204020204" pitchFamily="34" charset="-122"/>
            </a:endParaRP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耶利米書</a:t>
            </a:r>
            <a:r>
              <a:rPr lang="en-US" altLang="zh-CN" sz="3600" dirty="0">
                <a:ea typeface="微软雅黑" panose="020B0503020204020204" pitchFamily="34" charset="-122"/>
              </a:rPr>
              <a:t>Jeremiah 17:9】</a:t>
            </a:r>
            <a:r>
              <a:rPr lang="zh-CN" altLang="en-US" sz="3600" dirty="0">
                <a:ea typeface="微软雅黑" panose="020B0503020204020204" pitchFamily="34" charset="-122"/>
              </a:rPr>
              <a:t>人心比萬物都詭詐，壞到極處，誰能識透呢？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 heart is deceitful above all things and beyond cure. Who can understand it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?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8009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創世紀 </a:t>
            </a:r>
            <a:r>
              <a:rPr lang="en-US" altLang="zh-CN" sz="3600" dirty="0">
                <a:ea typeface="微软雅黑" panose="020B0503020204020204" pitchFamily="34" charset="-122"/>
              </a:rPr>
              <a:t>Genesis 9</a:t>
            </a:r>
            <a:r>
              <a:rPr lang="zh-CN" altLang="en-US" sz="3600" dirty="0">
                <a:ea typeface="微软雅黑" panose="020B0503020204020204" pitchFamily="34" charset="-122"/>
              </a:rPr>
              <a:t>：</a:t>
            </a:r>
            <a:r>
              <a:rPr lang="en-US" altLang="zh-CN" sz="3600" dirty="0">
                <a:ea typeface="微软雅黑" panose="020B0503020204020204" pitchFamily="34" charset="-122"/>
              </a:rPr>
              <a:t>6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凡</a:t>
            </a:r>
            <a:r>
              <a:rPr lang="zh-CN" altLang="en-US" sz="3600" dirty="0">
                <a:ea typeface="微软雅黑" panose="020B0503020204020204" pitchFamily="34" charset="-122"/>
              </a:rPr>
              <a:t>流人血的，他的血也必被人所流；因為　神造人，是照自己的形象造的。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Whoever sheds the blood of man, by man shall his blood be shed; for in the image of God has God made man.</a:t>
            </a:r>
          </a:p>
        </p:txBody>
      </p:sp>
    </p:spTree>
    <p:extLst>
      <p:ext uri="{BB962C8B-B14F-4D97-AF65-F5344CB8AC3E}">
        <p14:creationId xmlns:p14="http://schemas.microsoft.com/office/powerpoint/2010/main" val="1856059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15:4-6】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 </a:t>
            </a:r>
            <a:r>
              <a:rPr lang="zh-CN" altLang="en-US" sz="3600" dirty="0">
                <a:ea typeface="微软雅黑" panose="020B0503020204020204" pitchFamily="34" charset="-122"/>
              </a:rPr>
              <a:t>神說：‘當孝敬父母’，又說：‘咒駡父母的，必治死他。’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For God said, 'Honor your father and mother' and 'Anyone who curses his father or mother must be put to death.'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5 </a:t>
            </a:r>
            <a:r>
              <a:rPr lang="zh-CN" altLang="en-US" sz="3600" dirty="0">
                <a:ea typeface="微软雅黑" panose="020B0503020204020204" pitchFamily="34" charset="-122"/>
              </a:rPr>
              <a:t>你們倒說：‘無論何人對父母說，我所當奉給你的，已經作了供獻，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But you say that if a man says to his father or mother, 'Whatever help you might otherwise have received from me is a gift devoted to God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,'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3800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15:4-6】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6 </a:t>
            </a:r>
            <a:r>
              <a:rPr lang="zh-CN" altLang="en-US" sz="3600" dirty="0">
                <a:ea typeface="微软雅黑" panose="020B0503020204020204" pitchFamily="34" charset="-122"/>
              </a:rPr>
              <a:t>他就可以不孝敬父母。’這就是你們藉著遺傳，廢了　神的誡命。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he is not to 'honor his father ' with it. Thus you nullify the word of God for the sake of your tradition.</a:t>
            </a:r>
          </a:p>
        </p:txBody>
      </p:sp>
    </p:spTree>
    <p:extLst>
      <p:ext uri="{BB962C8B-B14F-4D97-AF65-F5344CB8AC3E}">
        <p14:creationId xmlns:p14="http://schemas.microsoft.com/office/powerpoint/2010/main" val="2937345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箴言</a:t>
            </a:r>
            <a:r>
              <a:rPr lang="en-US" altLang="zh-CN" sz="3600" dirty="0">
                <a:ea typeface="微软雅黑" panose="020B0503020204020204" pitchFamily="34" charset="-122"/>
              </a:rPr>
              <a:t>Proverbs 23:26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】</a:t>
            </a:r>
          </a:p>
          <a:p>
            <a:pPr algn="l"/>
            <a:r>
              <a:rPr lang="zh-CN" altLang="en-US" sz="3600" dirty="0" smtClean="0">
                <a:ea typeface="微软雅黑" panose="020B0503020204020204" pitchFamily="34" charset="-122"/>
              </a:rPr>
              <a:t>我</a:t>
            </a:r>
            <a:r>
              <a:rPr lang="zh-CN" altLang="en-US" sz="3600" dirty="0">
                <a:ea typeface="微软雅黑" panose="020B0503020204020204" pitchFamily="34" charset="-122"/>
              </a:rPr>
              <a:t>兒，要將你的心歸我，你的眼目也要喜悅我的道路。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My son, give me your heart and let your eyes keep to my ways,</a:t>
            </a:r>
          </a:p>
        </p:txBody>
      </p:sp>
    </p:spTree>
    <p:extLst>
      <p:ext uri="{BB962C8B-B14F-4D97-AF65-F5344CB8AC3E}">
        <p14:creationId xmlns:p14="http://schemas.microsoft.com/office/powerpoint/2010/main" val="184960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15:1-20】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3 </a:t>
            </a:r>
            <a:r>
              <a:rPr lang="zh-CN" altLang="en-US" sz="3600" dirty="0">
                <a:ea typeface="微软雅黑" panose="020B0503020204020204" pitchFamily="34" charset="-122"/>
              </a:rPr>
              <a:t>耶穌回答說：“你們為什麼因著你們的遺傳，犯　神的誡命呢？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Jesus replied, "And why do you break the command of God for the sake of your tradition?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4 </a:t>
            </a:r>
            <a:r>
              <a:rPr lang="zh-CN" altLang="en-US" sz="3600" dirty="0">
                <a:ea typeface="微软雅黑" panose="020B0503020204020204" pitchFamily="34" charset="-122"/>
              </a:rPr>
              <a:t>神說：‘當孝敬父母’，又說：‘咒駡父母的，必治死他。’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For God said, 'Honor your father and mother' and 'Anyone who curses his father or mother must be put to death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.'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2303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15:1-20】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5 </a:t>
            </a:r>
            <a:r>
              <a:rPr lang="zh-CN" altLang="en-US" sz="3600" dirty="0">
                <a:ea typeface="微软雅黑" panose="020B0503020204020204" pitchFamily="34" charset="-122"/>
              </a:rPr>
              <a:t>你們倒說：‘無論何人對父母說，我所當奉給你的，已經作了供獻，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But you say that if a man says to his father or mother, 'Whatever help you might otherwise have received from me is a gift devoted to God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,'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2209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15:1-20】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6 </a:t>
            </a:r>
            <a:r>
              <a:rPr lang="zh-CN" altLang="en-US" sz="3600" dirty="0">
                <a:ea typeface="微软雅黑" panose="020B0503020204020204" pitchFamily="34" charset="-122"/>
              </a:rPr>
              <a:t>他就可以不孝敬父母。’這就是你們藉著遺傳，廢了　神的誡命。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he is not to 'honor his father ' with it. Thus you nullify the word of God for the sake of your tradition.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7 </a:t>
            </a:r>
            <a:r>
              <a:rPr lang="zh-CN" altLang="en-US" sz="3600" dirty="0">
                <a:ea typeface="微软雅黑" panose="020B0503020204020204" pitchFamily="34" charset="-122"/>
              </a:rPr>
              <a:t>假冒為善的人哪！以賽亞指著你們說的預言是不錯的。他說：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You hypocrites! Isaiah was right when he prophesied about you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: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81605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15:1-20】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8 </a:t>
            </a:r>
            <a:r>
              <a:rPr lang="en-US" altLang="zh-CN" sz="3600" dirty="0">
                <a:ea typeface="微软雅黑" panose="020B0503020204020204" pitchFamily="34" charset="-122"/>
              </a:rPr>
              <a:t>‘</a:t>
            </a:r>
            <a:r>
              <a:rPr lang="zh-CN" altLang="en-US" sz="3600" dirty="0">
                <a:ea typeface="微软雅黑" panose="020B0503020204020204" pitchFamily="34" charset="-122"/>
              </a:rPr>
              <a:t>這百姓用嘴唇尊敬我，心卻遠離我，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'These people honor me with their lips, but their hearts are far from me.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9 </a:t>
            </a:r>
            <a:r>
              <a:rPr lang="zh-CN" altLang="en-US" sz="3600" dirty="0">
                <a:ea typeface="微软雅黑" panose="020B0503020204020204" pitchFamily="34" charset="-122"/>
              </a:rPr>
              <a:t>他們將人的吩咐當作道理教導人，所以拜我也是枉然。’”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They worship me in vain; their teachings are but rules taught by men.'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54183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517160"/>
            <a:ext cx="7944787" cy="5816183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15:1-20】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10 </a:t>
            </a:r>
            <a:r>
              <a:rPr lang="zh-CN" altLang="en-US" sz="3600" dirty="0">
                <a:ea typeface="微软雅黑" panose="020B0503020204020204" pitchFamily="34" charset="-122"/>
              </a:rPr>
              <a:t>耶穌就叫了眾人來，對他們說：“你們要聽，也要明白。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Jesus called the crowd to him and said, "Listen and understand.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11 </a:t>
            </a:r>
            <a:r>
              <a:rPr lang="zh-CN" altLang="en-US" sz="3600" dirty="0">
                <a:ea typeface="微软雅黑" panose="020B0503020204020204" pitchFamily="34" charset="-122"/>
              </a:rPr>
              <a:t>入口的不能污穢人，出口的乃能污穢人。”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What goes into a man's mouth does not make him 'unclean,' but what comes out of his mouth, that is what makes him 'unclean.'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"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6074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315310"/>
            <a:ext cx="7944787" cy="625365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15:1-20】</a:t>
            </a:r>
          </a:p>
          <a:p>
            <a:pPr algn="l"/>
            <a:r>
              <a:rPr lang="en-US" altLang="zh-CN" sz="3600" dirty="0" smtClean="0">
                <a:ea typeface="微软雅黑" panose="020B0503020204020204" pitchFamily="34" charset="-122"/>
              </a:rPr>
              <a:t>12 </a:t>
            </a:r>
            <a:r>
              <a:rPr lang="zh-CN" altLang="en-US" sz="3600" dirty="0">
                <a:ea typeface="微软雅黑" panose="020B0503020204020204" pitchFamily="34" charset="-122"/>
              </a:rPr>
              <a:t>當時，門徒進前來對他說：“法利賽人聽見這話不服（“不服”原文作“跌倒”），你知道嗎？” 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Then </a:t>
            </a:r>
            <a:r>
              <a:rPr lang="en-US" altLang="zh-CN" sz="3600" dirty="0">
                <a:ea typeface="微软雅黑" panose="020B0503020204020204" pitchFamily="34" charset="-122"/>
              </a:rPr>
              <a:t>the disciples came to him and asked, "Do you know that the Pharisees were offended when they heard this?"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13 </a:t>
            </a:r>
            <a:r>
              <a:rPr lang="zh-CN" altLang="en-US" sz="3600" dirty="0">
                <a:ea typeface="微软雅黑" panose="020B0503020204020204" pitchFamily="34" charset="-122"/>
              </a:rPr>
              <a:t>耶穌回答說：“凡栽種的物，若不是我天父栽種的，必要拔出來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。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He </a:t>
            </a:r>
            <a:r>
              <a:rPr lang="en-US" altLang="zh-CN" sz="3600" dirty="0">
                <a:ea typeface="微软雅黑" panose="020B0503020204020204" pitchFamily="34" charset="-122"/>
              </a:rPr>
              <a:t>replied, "Every plant that my heavenly Father has not planted will be pulled up by the roots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.</a:t>
            </a:r>
            <a:endParaRPr lang="en-US" altLang="zh-CN" sz="3600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51286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315310"/>
            <a:ext cx="7944787" cy="625365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15:1-20】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14 </a:t>
            </a:r>
            <a:r>
              <a:rPr lang="zh-CN" altLang="en-US" sz="3600" dirty="0">
                <a:ea typeface="微软雅黑" panose="020B0503020204020204" pitchFamily="34" charset="-122"/>
              </a:rPr>
              <a:t>任憑他們吧！他們是瞎眼領路的，若是瞎子領瞎子，兩個人都要掉在坑裡。” 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Leave them; they are blind guides. If a blind man leads a blind man, both will fall into a pit."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15 </a:t>
            </a:r>
            <a:r>
              <a:rPr lang="zh-CN" altLang="en-US" sz="3600" dirty="0">
                <a:ea typeface="微软雅黑" panose="020B0503020204020204" pitchFamily="34" charset="-122"/>
              </a:rPr>
              <a:t>彼得對耶穌說：“請將這比喻講給我們聽。” </a:t>
            </a:r>
            <a:r>
              <a:rPr lang="en-US" altLang="zh-CN" sz="3600" dirty="0">
                <a:ea typeface="微软雅黑" panose="020B0503020204020204" pitchFamily="34" charset="-122"/>
              </a:rPr>
              <a:t>Peter said, "Explain the parable to us."</a:t>
            </a:r>
          </a:p>
        </p:txBody>
      </p:sp>
    </p:spTree>
    <p:extLst>
      <p:ext uri="{BB962C8B-B14F-4D97-AF65-F5344CB8AC3E}">
        <p14:creationId xmlns:p14="http://schemas.microsoft.com/office/powerpoint/2010/main" val="3192020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614597" y="315310"/>
            <a:ext cx="7944787" cy="6253656"/>
          </a:xfrm>
        </p:spPr>
        <p:txBody>
          <a:bodyPr>
            <a:noAutofit/>
          </a:bodyPr>
          <a:lstStyle/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【</a:t>
            </a:r>
            <a:r>
              <a:rPr lang="zh-CN" altLang="en-US" sz="3600" dirty="0">
                <a:ea typeface="微软雅黑" panose="020B0503020204020204" pitchFamily="34" charset="-122"/>
              </a:rPr>
              <a:t>馬太福音</a:t>
            </a:r>
            <a:r>
              <a:rPr lang="en-US" altLang="zh-CN" sz="3600" dirty="0">
                <a:ea typeface="微软雅黑" panose="020B0503020204020204" pitchFamily="34" charset="-122"/>
              </a:rPr>
              <a:t>Matthew 15:1-20】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16 </a:t>
            </a:r>
            <a:r>
              <a:rPr lang="zh-CN" altLang="en-US" sz="3600" dirty="0">
                <a:ea typeface="微软雅黑" panose="020B0503020204020204" pitchFamily="34" charset="-122"/>
              </a:rPr>
              <a:t>耶穌說：“你們到如今還不明白嗎？</a:t>
            </a:r>
            <a:r>
              <a:rPr lang="en-US" altLang="zh-CN" sz="3600" dirty="0">
                <a:ea typeface="微软雅黑" panose="020B0503020204020204" pitchFamily="34" charset="-122"/>
              </a:rPr>
              <a:t>Are you still so dull? Jesus asked them.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17 </a:t>
            </a:r>
            <a:r>
              <a:rPr lang="zh-CN" altLang="en-US" sz="3600" dirty="0">
                <a:ea typeface="微软雅黑" panose="020B0503020204020204" pitchFamily="34" charset="-122"/>
              </a:rPr>
              <a:t>豈不知凡入口的，是運到肚子裡，又落在茅廁裡嗎？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Don't you see that whatever enters the mouth goes into the stomach and then out of the body?</a:t>
            </a:r>
          </a:p>
          <a:p>
            <a:pPr algn="l"/>
            <a:r>
              <a:rPr lang="en-US" altLang="zh-CN" sz="3600" dirty="0">
                <a:ea typeface="微软雅黑" panose="020B0503020204020204" pitchFamily="34" charset="-122"/>
              </a:rPr>
              <a:t>18 </a:t>
            </a:r>
            <a:r>
              <a:rPr lang="zh-CN" altLang="en-US" sz="3600" dirty="0">
                <a:ea typeface="微软雅黑" panose="020B0503020204020204" pitchFamily="34" charset="-122"/>
              </a:rPr>
              <a:t>惟獨出口的，是從心裡發出來的，這才污穢人</a:t>
            </a:r>
            <a:r>
              <a:rPr lang="zh-CN" altLang="en-US" sz="3600" dirty="0" smtClean="0">
                <a:ea typeface="微软雅黑" panose="020B0503020204020204" pitchFamily="34" charset="-122"/>
              </a:rPr>
              <a:t>。</a:t>
            </a:r>
            <a:r>
              <a:rPr lang="en-US" altLang="zh-CN" sz="3600" dirty="0" smtClean="0">
                <a:ea typeface="微软雅黑" panose="020B0503020204020204" pitchFamily="34" charset="-122"/>
              </a:rPr>
              <a:t>But </a:t>
            </a:r>
            <a:r>
              <a:rPr lang="en-US" altLang="zh-CN" sz="3600" dirty="0">
                <a:ea typeface="微软雅黑" panose="020B0503020204020204" pitchFamily="34" charset="-122"/>
              </a:rPr>
              <a:t>the things that come out of the mouth come from the heart, and these make a man 'unclean.'</a:t>
            </a:r>
          </a:p>
        </p:txBody>
      </p:sp>
    </p:spTree>
    <p:extLst>
      <p:ext uri="{BB962C8B-B14F-4D97-AF65-F5344CB8AC3E}">
        <p14:creationId xmlns:p14="http://schemas.microsoft.com/office/powerpoint/2010/main" val="1764440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1194</Words>
  <Application>Microsoft Office PowerPoint</Application>
  <PresentationFormat>全屏显示(4:3)</PresentationFormat>
  <Paragraphs>74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</cp:revision>
  <dcterms:created xsi:type="dcterms:W3CDTF">2018-02-16T18:09:56Z</dcterms:created>
  <dcterms:modified xsi:type="dcterms:W3CDTF">2018-03-04T09:00:53Z</dcterms:modified>
</cp:coreProperties>
</file>