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30"/>
  </p:notesMasterIdLst>
  <p:handoutMasterIdLst>
    <p:handoutMasterId r:id="rId31"/>
  </p:handoutMasterIdLst>
  <p:sldIdLst>
    <p:sldId id="469" r:id="rId2"/>
    <p:sldId id="1082" r:id="rId3"/>
    <p:sldId id="1083" r:id="rId4"/>
    <p:sldId id="1084" r:id="rId5"/>
    <p:sldId id="1085" r:id="rId6"/>
    <p:sldId id="1086" r:id="rId7"/>
    <p:sldId id="1089" r:id="rId8"/>
    <p:sldId id="1090" r:id="rId9"/>
    <p:sldId id="1091" r:id="rId10"/>
    <p:sldId id="1092" r:id="rId11"/>
    <p:sldId id="1087" r:id="rId12"/>
    <p:sldId id="1088" r:id="rId13"/>
    <p:sldId id="1093" r:id="rId14"/>
    <p:sldId id="1061" r:id="rId15"/>
    <p:sldId id="1094" r:id="rId16"/>
    <p:sldId id="1062" r:id="rId17"/>
    <p:sldId id="1095" r:id="rId18"/>
    <p:sldId id="1063" r:id="rId19"/>
    <p:sldId id="1096" r:id="rId20"/>
    <p:sldId id="1064" r:id="rId21"/>
    <p:sldId id="1097" r:id="rId22"/>
    <p:sldId id="1065" r:id="rId23"/>
    <p:sldId id="1066" r:id="rId24"/>
    <p:sldId id="1067" r:id="rId25"/>
    <p:sldId id="1068" r:id="rId26"/>
    <p:sldId id="1098" r:id="rId27"/>
    <p:sldId id="1099" r:id="rId28"/>
    <p:sldId id="1100"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2018/2/10</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2018/2/10</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441809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638302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2471205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1997375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2358158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643540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31247523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3846716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41331072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295362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9691636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2795391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3372753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34177392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13590666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21919283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25</a:t>
            </a:fld>
            <a:endParaRPr lang="en-US" altLang="zh-CN" dirty="0" smtClean="0">
              <a:solidFill>
                <a:prstClr val="black"/>
              </a:solidFill>
            </a:endParaRPr>
          </a:p>
        </p:txBody>
      </p:sp>
    </p:spTree>
    <p:extLst>
      <p:ext uri="{BB962C8B-B14F-4D97-AF65-F5344CB8AC3E}">
        <p14:creationId xmlns:p14="http://schemas.microsoft.com/office/powerpoint/2010/main" val="41200032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26</a:t>
            </a:fld>
            <a:endParaRPr lang="en-US" altLang="zh-CN" dirty="0" smtClean="0">
              <a:solidFill>
                <a:prstClr val="black"/>
              </a:solidFill>
            </a:endParaRPr>
          </a:p>
        </p:txBody>
      </p:sp>
    </p:spTree>
    <p:extLst>
      <p:ext uri="{BB962C8B-B14F-4D97-AF65-F5344CB8AC3E}">
        <p14:creationId xmlns:p14="http://schemas.microsoft.com/office/powerpoint/2010/main" val="3531516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27</a:t>
            </a:fld>
            <a:endParaRPr lang="en-US" altLang="zh-CN" dirty="0" smtClean="0">
              <a:solidFill>
                <a:prstClr val="black"/>
              </a:solidFill>
            </a:endParaRPr>
          </a:p>
        </p:txBody>
      </p:sp>
    </p:spTree>
    <p:extLst>
      <p:ext uri="{BB962C8B-B14F-4D97-AF65-F5344CB8AC3E}">
        <p14:creationId xmlns:p14="http://schemas.microsoft.com/office/powerpoint/2010/main" val="33143018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28</a:t>
            </a:fld>
            <a:endParaRPr lang="en-US" altLang="zh-CN" dirty="0" smtClean="0">
              <a:solidFill>
                <a:prstClr val="black"/>
              </a:solidFill>
            </a:endParaRPr>
          </a:p>
        </p:txBody>
      </p:sp>
    </p:spTree>
    <p:extLst>
      <p:ext uri="{BB962C8B-B14F-4D97-AF65-F5344CB8AC3E}">
        <p14:creationId xmlns:p14="http://schemas.microsoft.com/office/powerpoint/2010/main" val="3351381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228927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1936339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997784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816358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2449779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590647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30213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2018/2/10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2018/2/10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2018/2/10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2018/2/10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2018/2/10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2018/2/10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2018/2/10</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2018/2/10</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2018/2/10</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2018/2/10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2018/2/10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2018/2/10</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馬太福音 </a:t>
            </a:r>
            <a:r>
              <a:rPr lang="en-US" altLang="zh-CN" sz="3400" b="1" spc="100" dirty="0">
                <a:ea typeface="黑体" panose="02010609060101010101" pitchFamily="49" charset="-122"/>
              </a:rPr>
              <a:t>Matthew 14:13-21】</a:t>
            </a:r>
          </a:p>
          <a:p>
            <a:pPr algn="l">
              <a:lnSpc>
                <a:spcPct val="100000"/>
              </a:lnSpc>
            </a:pPr>
            <a:r>
              <a:rPr lang="en-US" altLang="zh-CN" sz="3400" b="1" spc="100" dirty="0">
                <a:ea typeface="黑体" panose="02010609060101010101" pitchFamily="49" charset="-122"/>
              </a:rPr>
              <a:t>13 </a:t>
            </a:r>
            <a:r>
              <a:rPr lang="zh-CN" altLang="en-US" sz="3400" b="1" spc="100" dirty="0">
                <a:ea typeface="黑体" panose="02010609060101010101" pitchFamily="49" charset="-122"/>
              </a:rPr>
              <a:t>耶穌聽見了，就上船從那裡獨自退到野地裡去。眾人聽見，就從各城裡步行跟隨祂</a:t>
            </a:r>
            <a:r>
              <a:rPr lang="zh-CN" altLang="en-US" sz="3400" b="1" spc="100" dirty="0" smtClean="0">
                <a:ea typeface="黑体" panose="02010609060101010101" pitchFamily="49" charset="-122"/>
              </a:rPr>
              <a:t>。 </a:t>
            </a:r>
            <a:r>
              <a:rPr lang="en-US" altLang="zh-CN" sz="3400" b="1" spc="100" dirty="0" smtClean="0">
                <a:ea typeface="黑体" panose="02010609060101010101" pitchFamily="49" charset="-122"/>
              </a:rPr>
              <a:t>When </a:t>
            </a:r>
            <a:r>
              <a:rPr lang="en-US" altLang="zh-CN" sz="3400" b="1" spc="100" dirty="0">
                <a:ea typeface="黑体" panose="02010609060101010101" pitchFamily="49" charset="-122"/>
              </a:rPr>
              <a:t>Jesus heard what had happened, he withdrew by boat privately to a solitary place. Hearing of this, the crowds followed him on foot from the towns.</a:t>
            </a:r>
          </a:p>
          <a:p>
            <a:pPr algn="l">
              <a:lnSpc>
                <a:spcPct val="100000"/>
              </a:lnSpc>
            </a:pPr>
            <a:r>
              <a:rPr lang="en-US" altLang="zh-CN" sz="3400" b="1" spc="100" dirty="0">
                <a:ea typeface="黑体" panose="02010609060101010101" pitchFamily="49" charset="-122"/>
              </a:rPr>
              <a:t>14 </a:t>
            </a:r>
            <a:r>
              <a:rPr lang="zh-CN" altLang="en-US" sz="3400" b="1" spc="100" dirty="0">
                <a:ea typeface="黑体" panose="02010609060101010101" pitchFamily="49" charset="-122"/>
              </a:rPr>
              <a:t>耶穌出來，見有許多的人，就憐憫他們，治好了他們的病人。</a:t>
            </a:r>
          </a:p>
          <a:p>
            <a:pPr algn="l">
              <a:lnSpc>
                <a:spcPct val="100000"/>
              </a:lnSpc>
            </a:pPr>
            <a:r>
              <a:rPr lang="en-US" altLang="zh-CN" sz="3400" b="1" spc="100" dirty="0">
                <a:ea typeface="黑体" panose="02010609060101010101" pitchFamily="49" charset="-122"/>
              </a:rPr>
              <a:t>When Jesus landed and saw a large crowd, he had compassion on them and healed their sick</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雅各書</a:t>
            </a:r>
            <a:r>
              <a:rPr lang="en-US" altLang="zh-CN" sz="3400" b="1" spc="100" dirty="0">
                <a:ea typeface="黑体" panose="02010609060101010101" pitchFamily="49" charset="-122"/>
              </a:rPr>
              <a:t>James 2:15-16】</a:t>
            </a:r>
          </a:p>
          <a:p>
            <a:pPr algn="l">
              <a:lnSpc>
                <a:spcPct val="100000"/>
              </a:lnSpc>
            </a:pPr>
            <a:r>
              <a:rPr lang="en-US" altLang="zh-CN" sz="3400" b="1" spc="100" dirty="0">
                <a:ea typeface="黑体" panose="02010609060101010101" pitchFamily="49" charset="-122"/>
              </a:rPr>
              <a:t>15 </a:t>
            </a:r>
            <a:r>
              <a:rPr lang="zh-CN" altLang="en-US" sz="3400" b="1" spc="100" dirty="0">
                <a:ea typeface="黑体" panose="02010609060101010101" pitchFamily="49" charset="-122"/>
              </a:rPr>
              <a:t>若是弟兄或是姐妹赤身露體，又缺了日用的飲食，</a:t>
            </a:r>
          </a:p>
          <a:p>
            <a:pPr algn="l">
              <a:lnSpc>
                <a:spcPct val="100000"/>
              </a:lnSpc>
            </a:pPr>
            <a:r>
              <a:rPr lang="en-US" altLang="zh-CN" sz="3400" b="1" spc="100" dirty="0">
                <a:ea typeface="黑体" panose="02010609060101010101" pitchFamily="49" charset="-122"/>
              </a:rPr>
              <a:t>Suppose a brother or sister is without clothes and daily food.</a:t>
            </a:r>
          </a:p>
          <a:p>
            <a:pPr algn="l">
              <a:lnSpc>
                <a:spcPct val="100000"/>
              </a:lnSpc>
            </a:pPr>
            <a:r>
              <a:rPr lang="en-US" altLang="zh-CN" sz="3400" b="1" spc="100" dirty="0">
                <a:ea typeface="黑体" panose="02010609060101010101" pitchFamily="49" charset="-122"/>
              </a:rPr>
              <a:t>16 </a:t>
            </a:r>
            <a:r>
              <a:rPr lang="zh-CN" altLang="en-US" sz="3400" b="1" spc="100" dirty="0">
                <a:ea typeface="黑体" panose="02010609060101010101" pitchFamily="49" charset="-122"/>
              </a:rPr>
              <a:t>你們中間有人對他們說，“平平安安地去吧！願你們穿得暖吃得飽”，卻不給他們身體所需用的，這有什麼益處呢？</a:t>
            </a:r>
          </a:p>
          <a:p>
            <a:pPr algn="l">
              <a:lnSpc>
                <a:spcPct val="100000"/>
              </a:lnSpc>
            </a:pPr>
            <a:r>
              <a:rPr lang="en-US" altLang="zh-CN" sz="3400" b="1" spc="100" dirty="0">
                <a:ea typeface="黑体" panose="02010609060101010101" pitchFamily="49" charset="-122"/>
              </a:rPr>
              <a:t>If one of you says to him, "Go, I wish you well; keep warm and well fed," but does nothing about his physical needs, what good is it?</a:t>
            </a:r>
          </a:p>
        </p:txBody>
      </p:sp>
    </p:spTree>
    <p:extLst>
      <p:ext uri="{BB962C8B-B14F-4D97-AF65-F5344CB8AC3E}">
        <p14:creationId xmlns:p14="http://schemas.microsoft.com/office/powerpoint/2010/main" val="2155639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馬太福音 </a:t>
            </a:r>
            <a:r>
              <a:rPr lang="en-US" altLang="zh-CN" sz="3400" b="1" spc="100" dirty="0" smtClean="0">
                <a:ea typeface="黑体" panose="02010609060101010101" pitchFamily="49" charset="-122"/>
              </a:rPr>
              <a:t>Matthew </a:t>
            </a:r>
            <a:r>
              <a:rPr lang="en-US" altLang="zh-CN" sz="3400" b="1" spc="100" dirty="0">
                <a:ea typeface="黑体" panose="02010609060101010101" pitchFamily="49" charset="-122"/>
              </a:rPr>
              <a:t>14:17-18】</a:t>
            </a:r>
          </a:p>
          <a:p>
            <a:pPr algn="l">
              <a:lnSpc>
                <a:spcPct val="100000"/>
              </a:lnSpc>
            </a:pPr>
            <a:r>
              <a:rPr lang="en-US" altLang="zh-CN" sz="3400" b="1" spc="100" dirty="0">
                <a:ea typeface="黑体" panose="02010609060101010101" pitchFamily="49" charset="-122"/>
              </a:rPr>
              <a:t>17 </a:t>
            </a:r>
            <a:r>
              <a:rPr lang="zh-CN" altLang="en-US" sz="3400" b="1" spc="100" dirty="0" smtClean="0">
                <a:ea typeface="黑体" panose="02010609060101010101" pitchFamily="49" charset="-122"/>
              </a:rPr>
              <a:t>門徒說：“我們這裡只有五個餅、兩條魚。” </a:t>
            </a:r>
          </a:p>
          <a:p>
            <a:pPr algn="l">
              <a:lnSpc>
                <a:spcPct val="100000"/>
              </a:lnSpc>
            </a:pPr>
            <a:r>
              <a:rPr lang="en-US" altLang="zh-CN" sz="3400" b="1" spc="100" dirty="0" smtClean="0">
                <a:ea typeface="黑体" panose="02010609060101010101" pitchFamily="49" charset="-122"/>
              </a:rPr>
              <a:t>We </a:t>
            </a:r>
            <a:r>
              <a:rPr lang="en-US" altLang="zh-CN" sz="3400" b="1" spc="100" dirty="0">
                <a:ea typeface="黑体" panose="02010609060101010101" pitchFamily="49" charset="-122"/>
              </a:rPr>
              <a:t>have here only five loaves of bread and two fish, they answered.</a:t>
            </a:r>
          </a:p>
          <a:p>
            <a:pPr algn="l">
              <a:lnSpc>
                <a:spcPct val="100000"/>
              </a:lnSpc>
            </a:pPr>
            <a:r>
              <a:rPr lang="en-US" altLang="zh-CN" sz="3400" b="1" spc="100" dirty="0">
                <a:ea typeface="黑体" panose="02010609060101010101" pitchFamily="49" charset="-122"/>
              </a:rPr>
              <a:t>18 </a:t>
            </a:r>
            <a:r>
              <a:rPr lang="zh-CN" altLang="en-US" sz="3400" b="1" spc="100" dirty="0" smtClean="0">
                <a:ea typeface="黑体" panose="02010609060101010101" pitchFamily="49" charset="-122"/>
              </a:rPr>
              <a:t>耶穌說：“拿過來給我。” </a:t>
            </a:r>
          </a:p>
          <a:p>
            <a:pPr algn="l">
              <a:lnSpc>
                <a:spcPct val="100000"/>
              </a:lnSpc>
            </a:pPr>
            <a:r>
              <a:rPr lang="en-US" altLang="zh-CN" sz="3400" b="1" spc="100" dirty="0" smtClean="0">
                <a:ea typeface="黑体" panose="02010609060101010101" pitchFamily="49" charset="-122"/>
              </a:rPr>
              <a:t>Bring </a:t>
            </a:r>
            <a:r>
              <a:rPr lang="en-US" altLang="zh-CN" sz="3400" b="1" spc="100" dirty="0">
                <a:ea typeface="黑体" panose="02010609060101010101" pitchFamily="49" charset="-122"/>
              </a:rPr>
              <a:t>them here to me, he said.</a:t>
            </a:r>
          </a:p>
        </p:txBody>
      </p:sp>
    </p:spTree>
    <p:extLst>
      <p:ext uri="{BB962C8B-B14F-4D97-AF65-F5344CB8AC3E}">
        <p14:creationId xmlns:p14="http://schemas.microsoft.com/office/powerpoint/2010/main" val="4011852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以賽亞書 </a:t>
            </a:r>
            <a:r>
              <a:rPr lang="en-US" altLang="zh-CN" sz="3400" b="1" spc="100" dirty="0" smtClean="0">
                <a:ea typeface="黑体" panose="02010609060101010101" pitchFamily="49" charset="-122"/>
              </a:rPr>
              <a:t>Isaiah </a:t>
            </a:r>
            <a:r>
              <a:rPr lang="en-US" altLang="zh-CN" sz="3400" b="1" spc="100" dirty="0">
                <a:ea typeface="黑体" panose="02010609060101010101" pitchFamily="49" charset="-122"/>
              </a:rPr>
              <a:t>40</a:t>
            </a:r>
            <a:r>
              <a:rPr lang="zh-CN" altLang="en-US" sz="3400" b="1" spc="100" dirty="0">
                <a:ea typeface="黑体" panose="02010609060101010101" pitchFamily="49" charset="-122"/>
              </a:rPr>
              <a:t>：</a:t>
            </a:r>
            <a:r>
              <a:rPr lang="en-US" altLang="zh-CN" sz="3400" b="1" spc="100" dirty="0">
                <a:ea typeface="黑体" panose="02010609060101010101" pitchFamily="49" charset="-122"/>
              </a:rPr>
              <a:t>13-15】</a:t>
            </a:r>
          </a:p>
          <a:p>
            <a:pPr algn="l">
              <a:lnSpc>
                <a:spcPct val="100000"/>
              </a:lnSpc>
            </a:pPr>
            <a:r>
              <a:rPr lang="en-US" altLang="zh-CN" sz="3400" b="1" spc="100" dirty="0">
                <a:ea typeface="黑体" panose="02010609060101010101" pitchFamily="49" charset="-122"/>
              </a:rPr>
              <a:t>13 </a:t>
            </a:r>
            <a:r>
              <a:rPr lang="zh-CN" altLang="en-US" sz="3400" b="1" spc="100" dirty="0" smtClean="0">
                <a:ea typeface="黑体" panose="02010609060101010101" pitchFamily="49" charset="-122"/>
              </a:rPr>
              <a:t>誰曾測度耶和華的心</a:t>
            </a: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或作“誰曾指示耶和華的靈”</a:t>
            </a: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，或作祂的謀士指教祂呢</a:t>
            </a:r>
            <a:r>
              <a:rPr lang="en-US" altLang="zh-CN" sz="3400" b="1" spc="100" dirty="0" smtClean="0">
                <a:ea typeface="黑体" panose="02010609060101010101" pitchFamily="49" charset="-122"/>
              </a:rPr>
              <a:t>? </a:t>
            </a:r>
            <a:endParaRPr lang="en-US" altLang="zh-CN" sz="3400" b="1" spc="100" dirty="0">
              <a:ea typeface="黑体" panose="02010609060101010101" pitchFamily="49" charset="-122"/>
            </a:endParaRPr>
          </a:p>
          <a:p>
            <a:pPr algn="l">
              <a:lnSpc>
                <a:spcPct val="100000"/>
              </a:lnSpc>
            </a:pPr>
            <a:r>
              <a:rPr lang="en-US" altLang="zh-CN" sz="3400" b="1" spc="100" dirty="0">
                <a:ea typeface="黑体" panose="02010609060101010101" pitchFamily="49" charset="-122"/>
              </a:rPr>
              <a:t>Who has understood the mind of the Lord , or instructed him as his counselor?</a:t>
            </a:r>
          </a:p>
          <a:p>
            <a:pPr algn="l">
              <a:lnSpc>
                <a:spcPct val="100000"/>
              </a:lnSpc>
            </a:pPr>
            <a:r>
              <a:rPr lang="en-US" altLang="zh-CN" sz="3400" b="1" spc="100" dirty="0">
                <a:ea typeface="黑体" panose="02010609060101010101" pitchFamily="49" charset="-122"/>
              </a:rPr>
              <a:t>14 </a:t>
            </a:r>
            <a:r>
              <a:rPr lang="zh-CN" altLang="en-US" sz="3400" b="1" spc="100" dirty="0" smtClean="0">
                <a:ea typeface="黑体" panose="02010609060101010101" pitchFamily="49" charset="-122"/>
              </a:rPr>
              <a:t>祂與誰商議，誰教導祂，誰將公平的路指示祂，又將知識教訓祂，將通達的道指教祂呢</a:t>
            </a:r>
            <a:r>
              <a:rPr lang="en-US" altLang="zh-CN" sz="3400" b="1" spc="100" dirty="0" smtClean="0">
                <a:ea typeface="黑体" panose="02010609060101010101" pitchFamily="49" charset="-122"/>
              </a:rPr>
              <a:t>? </a:t>
            </a:r>
            <a:endParaRPr lang="en-US" altLang="zh-CN" sz="3400" b="1" spc="100" dirty="0">
              <a:ea typeface="黑体" panose="02010609060101010101" pitchFamily="49" charset="-122"/>
            </a:endParaRPr>
          </a:p>
          <a:p>
            <a:pPr algn="l">
              <a:lnSpc>
                <a:spcPct val="100000"/>
              </a:lnSpc>
            </a:pPr>
            <a:r>
              <a:rPr lang="en-US" altLang="zh-CN" sz="3400" b="1" spc="100" dirty="0">
                <a:ea typeface="黑体" panose="02010609060101010101" pitchFamily="49" charset="-122"/>
              </a:rPr>
              <a:t>Whom did the Lord consult to enlighten him, and who taught him the right way? Who was it that taught him knowledge or showed him the path of understanding</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583056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以賽亞書 </a:t>
            </a:r>
            <a:r>
              <a:rPr lang="en-US" altLang="zh-CN" sz="3400" b="1" spc="100" dirty="0" smtClean="0">
                <a:ea typeface="黑体" panose="02010609060101010101" pitchFamily="49" charset="-122"/>
              </a:rPr>
              <a:t>Isaiah </a:t>
            </a:r>
            <a:r>
              <a:rPr lang="en-US" altLang="zh-CN" sz="3400" b="1" spc="100" dirty="0">
                <a:ea typeface="黑体" panose="02010609060101010101" pitchFamily="49" charset="-122"/>
              </a:rPr>
              <a:t>40</a:t>
            </a:r>
            <a:r>
              <a:rPr lang="zh-CN" altLang="en-US" sz="3400" b="1" spc="100" dirty="0">
                <a:ea typeface="黑体" panose="02010609060101010101" pitchFamily="49" charset="-122"/>
              </a:rPr>
              <a:t>：</a:t>
            </a:r>
            <a:r>
              <a:rPr lang="en-US" altLang="zh-CN" sz="3400" b="1" spc="100" dirty="0">
                <a:ea typeface="黑体" panose="02010609060101010101" pitchFamily="49" charset="-122"/>
              </a:rPr>
              <a:t>13-15】</a:t>
            </a:r>
          </a:p>
          <a:p>
            <a:pPr algn="l">
              <a:lnSpc>
                <a:spcPct val="100000"/>
              </a:lnSpc>
            </a:pPr>
            <a:r>
              <a:rPr lang="en-US" altLang="zh-CN" sz="3400" b="1" spc="100" dirty="0" smtClean="0">
                <a:ea typeface="黑体" panose="02010609060101010101" pitchFamily="49" charset="-122"/>
              </a:rPr>
              <a:t>15 </a:t>
            </a:r>
            <a:r>
              <a:rPr lang="zh-CN" altLang="en-US" sz="3400" b="1" spc="100" dirty="0">
                <a:ea typeface="黑体" panose="02010609060101010101" pitchFamily="49" charset="-122"/>
              </a:rPr>
              <a:t>看哪</a:t>
            </a: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萬民都象水桶的一滴，又算如天平上的微塵；祂舉起眾海島，好象極微之物。</a:t>
            </a:r>
          </a:p>
          <a:p>
            <a:pPr algn="l">
              <a:lnSpc>
                <a:spcPct val="100000"/>
              </a:lnSpc>
            </a:pPr>
            <a:r>
              <a:rPr lang="en-US" altLang="zh-CN" sz="3400" b="1" spc="100" dirty="0" smtClean="0">
                <a:ea typeface="黑体" panose="02010609060101010101" pitchFamily="49" charset="-122"/>
              </a:rPr>
              <a:t>Surely </a:t>
            </a:r>
            <a:r>
              <a:rPr lang="en-US" altLang="zh-CN" sz="3400" b="1" spc="100" dirty="0">
                <a:ea typeface="黑体" panose="02010609060101010101" pitchFamily="49" charset="-122"/>
              </a:rPr>
              <a:t>the nations are like a drop in a bucket; they are regarded as dust on the scales; he weighs the islands as though they were fine dust.</a:t>
            </a:r>
          </a:p>
        </p:txBody>
      </p:sp>
    </p:spTree>
    <p:extLst>
      <p:ext uri="{BB962C8B-B14F-4D97-AF65-F5344CB8AC3E}">
        <p14:creationId xmlns:p14="http://schemas.microsoft.com/office/powerpoint/2010/main" val="1463435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羅馬書 </a:t>
            </a:r>
            <a:r>
              <a:rPr lang="en-US" altLang="zh-CN" sz="3400" b="1" spc="100" dirty="0" smtClean="0">
                <a:ea typeface="黑体" panose="02010609060101010101" pitchFamily="49" charset="-122"/>
              </a:rPr>
              <a:t>Romans </a:t>
            </a:r>
            <a:r>
              <a:rPr lang="en-US" altLang="zh-CN" sz="3400" b="1" spc="100" dirty="0">
                <a:ea typeface="黑体" panose="02010609060101010101" pitchFamily="49" charset="-122"/>
              </a:rPr>
              <a:t>11</a:t>
            </a:r>
            <a:r>
              <a:rPr lang="zh-CN" altLang="en-US" sz="3400" b="1" spc="100" dirty="0">
                <a:ea typeface="黑体" panose="02010609060101010101" pitchFamily="49" charset="-122"/>
              </a:rPr>
              <a:t>：</a:t>
            </a:r>
            <a:r>
              <a:rPr lang="en-US" altLang="zh-CN" sz="3400" b="1" spc="100" dirty="0">
                <a:ea typeface="黑体" panose="02010609060101010101" pitchFamily="49" charset="-122"/>
              </a:rPr>
              <a:t>33-36】</a:t>
            </a:r>
          </a:p>
          <a:p>
            <a:pPr algn="l">
              <a:lnSpc>
                <a:spcPct val="100000"/>
              </a:lnSpc>
            </a:pPr>
            <a:r>
              <a:rPr lang="en-US" altLang="zh-CN" sz="3400" b="1" spc="100" dirty="0">
                <a:ea typeface="黑体" panose="02010609060101010101" pitchFamily="49" charset="-122"/>
              </a:rPr>
              <a:t>33</a:t>
            </a:r>
            <a:r>
              <a:rPr lang="zh-CN" altLang="en-US" sz="3400" b="1" spc="100" dirty="0">
                <a:ea typeface="黑体" panose="02010609060101010101" pitchFamily="49" charset="-122"/>
              </a:rPr>
              <a:t>深哉</a:t>
            </a: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　神豐富的智慧和知識。祂的判斷何其難測</a:t>
            </a: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祂的蹤跡何其難尋</a:t>
            </a:r>
            <a:r>
              <a:rPr lang="en-US" altLang="zh-CN" sz="3400" b="1" spc="100" dirty="0" smtClean="0">
                <a:ea typeface="黑体" panose="02010609060101010101" pitchFamily="49" charset="-122"/>
              </a:rPr>
              <a:t>! </a:t>
            </a:r>
            <a:endParaRPr lang="en-US" altLang="zh-CN" sz="3400" b="1" spc="100" dirty="0">
              <a:ea typeface="黑体" panose="02010609060101010101" pitchFamily="49" charset="-122"/>
            </a:endParaRPr>
          </a:p>
          <a:p>
            <a:pPr algn="l">
              <a:lnSpc>
                <a:spcPct val="100000"/>
              </a:lnSpc>
            </a:pPr>
            <a:r>
              <a:rPr lang="en-US" altLang="zh-CN" sz="3400" b="1" spc="100" dirty="0">
                <a:ea typeface="黑体" panose="02010609060101010101" pitchFamily="49" charset="-122"/>
              </a:rPr>
              <a:t>Oh, the depth of the riches both of the wisdom and knowledge of God! How unsearchable are His judgments and unfathomable His ways! </a:t>
            </a:r>
          </a:p>
          <a:p>
            <a:pPr algn="l">
              <a:lnSpc>
                <a:spcPct val="100000"/>
              </a:lnSpc>
            </a:pPr>
            <a:r>
              <a:rPr lang="en-US" altLang="zh-CN" sz="3400" b="1" spc="100" dirty="0" smtClean="0">
                <a:ea typeface="黑体" panose="02010609060101010101" pitchFamily="49" charset="-122"/>
              </a:rPr>
              <a:t>34</a:t>
            </a:r>
            <a:r>
              <a:rPr lang="zh-CN" altLang="en-US" sz="3400" b="1" spc="100" dirty="0" smtClean="0">
                <a:ea typeface="黑体" panose="02010609060101010101" pitchFamily="49" charset="-122"/>
              </a:rPr>
              <a:t>誰知道主的心</a:t>
            </a: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誰作過祂的謀士呢</a:t>
            </a:r>
            <a:r>
              <a:rPr lang="en-US" altLang="zh-CN" sz="3400" b="1" spc="100" dirty="0" smtClean="0">
                <a:ea typeface="黑体" panose="02010609060101010101" pitchFamily="49" charset="-122"/>
              </a:rPr>
              <a:t>? </a:t>
            </a:r>
            <a:endParaRPr lang="en-US" altLang="zh-CN" sz="3400" b="1" spc="100" dirty="0">
              <a:ea typeface="黑体" panose="02010609060101010101" pitchFamily="49" charset="-122"/>
            </a:endParaRPr>
          </a:p>
          <a:p>
            <a:pPr algn="l">
              <a:lnSpc>
                <a:spcPct val="100000"/>
              </a:lnSpc>
            </a:pPr>
            <a:r>
              <a:rPr lang="en-US" altLang="zh-CN" sz="3400" b="1" spc="100" dirty="0">
                <a:ea typeface="黑体" panose="02010609060101010101" pitchFamily="49" charset="-122"/>
              </a:rPr>
              <a:t>For WHO HAS KNOWN THE MIND OF THE LORD, OR WHO BECAME HIS COUNSELOR? </a:t>
            </a:r>
          </a:p>
        </p:txBody>
      </p:sp>
    </p:spTree>
    <p:extLst>
      <p:ext uri="{BB962C8B-B14F-4D97-AF65-F5344CB8AC3E}">
        <p14:creationId xmlns:p14="http://schemas.microsoft.com/office/powerpoint/2010/main" val="31097877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羅馬書 </a:t>
            </a:r>
            <a:r>
              <a:rPr lang="en-US" altLang="zh-CN" sz="3400" b="1" spc="100" dirty="0" smtClean="0">
                <a:ea typeface="黑体" panose="02010609060101010101" pitchFamily="49" charset="-122"/>
              </a:rPr>
              <a:t>Romans </a:t>
            </a:r>
            <a:r>
              <a:rPr lang="en-US" altLang="zh-CN" sz="3400" b="1" spc="100" dirty="0">
                <a:ea typeface="黑体" panose="02010609060101010101" pitchFamily="49" charset="-122"/>
              </a:rPr>
              <a:t>11</a:t>
            </a:r>
            <a:r>
              <a:rPr lang="zh-CN" altLang="en-US" sz="3400" b="1" spc="100" dirty="0">
                <a:ea typeface="黑体" panose="02010609060101010101" pitchFamily="49" charset="-122"/>
              </a:rPr>
              <a:t>：</a:t>
            </a:r>
            <a:r>
              <a:rPr lang="en-US" altLang="zh-CN" sz="3400" b="1" spc="100" dirty="0">
                <a:ea typeface="黑体" panose="02010609060101010101" pitchFamily="49" charset="-122"/>
              </a:rPr>
              <a:t>33-36】</a:t>
            </a:r>
          </a:p>
          <a:p>
            <a:pPr algn="l">
              <a:lnSpc>
                <a:spcPct val="100000"/>
              </a:lnSpc>
            </a:pPr>
            <a:r>
              <a:rPr lang="en-US" altLang="zh-CN" sz="3400" b="1" spc="100" dirty="0" smtClean="0">
                <a:ea typeface="黑体" panose="02010609060101010101" pitchFamily="49" charset="-122"/>
              </a:rPr>
              <a:t>35 </a:t>
            </a:r>
            <a:r>
              <a:rPr lang="zh-CN" altLang="en-US" sz="3400" b="1" spc="100" dirty="0" smtClean="0">
                <a:ea typeface="黑体" panose="02010609060101010101" pitchFamily="49" charset="-122"/>
              </a:rPr>
              <a:t>誰是先給了祂，使祂後來償還呢</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a:p>
            <a:pPr algn="l">
              <a:lnSpc>
                <a:spcPct val="100000"/>
              </a:lnSpc>
            </a:pPr>
            <a:r>
              <a:rPr lang="en-US" altLang="zh-CN" sz="3400" b="1" spc="100" dirty="0">
                <a:ea typeface="黑体" panose="02010609060101010101" pitchFamily="49" charset="-122"/>
              </a:rPr>
              <a:t>Or WHO HAS FIRST GIVEN TO HIM THAT IT MIGHT BE PAID BACK TO HIM AGAIN? </a:t>
            </a:r>
          </a:p>
          <a:p>
            <a:pPr algn="l">
              <a:lnSpc>
                <a:spcPct val="100000"/>
              </a:lnSpc>
            </a:pPr>
            <a:r>
              <a:rPr lang="en-US" altLang="zh-CN" sz="3400" b="1" spc="100" dirty="0" smtClean="0">
                <a:ea typeface="黑体" panose="02010609060101010101" pitchFamily="49" charset="-122"/>
              </a:rPr>
              <a:t>36</a:t>
            </a:r>
            <a:r>
              <a:rPr lang="zh-CN" altLang="en-US" sz="3400" b="1" spc="100" dirty="0" smtClean="0">
                <a:ea typeface="黑体" panose="02010609060101010101" pitchFamily="49" charset="-122"/>
              </a:rPr>
              <a:t>因為萬有都是本於祂，倚靠祂，歸於祂。願榮耀歸給祂，直到永遠。阿們。 </a:t>
            </a:r>
          </a:p>
          <a:p>
            <a:pPr algn="l">
              <a:lnSpc>
                <a:spcPct val="100000"/>
              </a:lnSpc>
            </a:pPr>
            <a:r>
              <a:rPr lang="en-US" altLang="zh-CN" sz="3400" b="1" spc="100" dirty="0" smtClean="0">
                <a:ea typeface="黑体" panose="02010609060101010101" pitchFamily="49" charset="-122"/>
              </a:rPr>
              <a:t>For </a:t>
            </a:r>
            <a:r>
              <a:rPr lang="en-US" altLang="zh-CN" sz="3400" b="1" spc="100" dirty="0">
                <a:ea typeface="黑体" panose="02010609060101010101" pitchFamily="49" charset="-122"/>
              </a:rPr>
              <a:t>from Him and through Him and to Him are all things. To Him be the glory forever. Amen.</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074597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撒母耳記上 </a:t>
            </a:r>
            <a:r>
              <a:rPr lang="en-US" altLang="zh-CN" sz="3400" b="1" spc="100" dirty="0" smtClean="0">
                <a:ea typeface="黑体" panose="02010609060101010101" pitchFamily="49" charset="-122"/>
              </a:rPr>
              <a:t>1 </a:t>
            </a:r>
            <a:r>
              <a:rPr lang="en-US" altLang="zh-CN" sz="3400" b="1" spc="100" dirty="0">
                <a:ea typeface="黑体" panose="02010609060101010101" pitchFamily="49" charset="-122"/>
              </a:rPr>
              <a:t>Samuel 15:22-23】</a:t>
            </a:r>
          </a:p>
          <a:p>
            <a:pPr algn="l">
              <a:lnSpc>
                <a:spcPct val="100000"/>
              </a:lnSpc>
            </a:pPr>
            <a:r>
              <a:rPr lang="en-US" altLang="zh-CN" sz="3400" b="1" spc="100" dirty="0">
                <a:ea typeface="黑体" panose="02010609060101010101" pitchFamily="49" charset="-122"/>
              </a:rPr>
              <a:t>22 </a:t>
            </a:r>
            <a:r>
              <a:rPr lang="zh-CN" altLang="en-US" sz="3400" b="1" spc="100" dirty="0" smtClean="0">
                <a:ea typeface="黑体" panose="02010609060101010101" pitchFamily="49" charset="-122"/>
              </a:rPr>
              <a:t>撒母耳說：“耶和華喜悅燔祭和平安祭，豈如喜悅人聽從祂的話呢？聽命勝於獻祭；順從勝於公羊的脂油。</a:t>
            </a:r>
          </a:p>
          <a:p>
            <a:pPr algn="l">
              <a:lnSpc>
                <a:spcPct val="100000"/>
              </a:lnSpc>
            </a:pPr>
            <a:r>
              <a:rPr lang="en-US" altLang="zh-CN" sz="3400" b="1" spc="100" dirty="0" smtClean="0">
                <a:ea typeface="黑体" panose="02010609060101010101" pitchFamily="49" charset="-122"/>
              </a:rPr>
              <a:t>But </a:t>
            </a:r>
            <a:r>
              <a:rPr lang="en-US" altLang="zh-CN" sz="3400" b="1" spc="100" dirty="0">
                <a:ea typeface="黑体" panose="02010609060101010101" pitchFamily="49" charset="-122"/>
              </a:rPr>
              <a:t>Samuel replied: "Does the Lord delight in burnt offerings and sacrifices as much as in obeying the voice of the Lord ? To obey is better than sacrifice, and to heed is better than the fat of rams</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931837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撒母耳記上 </a:t>
            </a:r>
            <a:r>
              <a:rPr lang="en-US" altLang="zh-CN" sz="3400" b="1" spc="100" dirty="0" smtClean="0">
                <a:ea typeface="黑体" panose="02010609060101010101" pitchFamily="49" charset="-122"/>
              </a:rPr>
              <a:t>1 </a:t>
            </a:r>
            <a:r>
              <a:rPr lang="en-US" altLang="zh-CN" sz="3400" b="1" spc="100" dirty="0">
                <a:ea typeface="黑体" panose="02010609060101010101" pitchFamily="49" charset="-122"/>
              </a:rPr>
              <a:t>Samuel 15:22-23】</a:t>
            </a:r>
          </a:p>
          <a:p>
            <a:pPr algn="l">
              <a:lnSpc>
                <a:spcPct val="100000"/>
              </a:lnSpc>
            </a:pPr>
            <a:r>
              <a:rPr lang="en-US" altLang="zh-CN" sz="3400" b="1" spc="100" dirty="0" smtClean="0">
                <a:ea typeface="黑体" panose="02010609060101010101" pitchFamily="49" charset="-122"/>
              </a:rPr>
              <a:t>23 </a:t>
            </a:r>
            <a:r>
              <a:rPr lang="zh-CN" altLang="en-US" sz="3400" b="1" spc="100" dirty="0" smtClean="0">
                <a:ea typeface="黑体" panose="02010609060101010101" pitchFamily="49" charset="-122"/>
              </a:rPr>
              <a:t>悖逆的罪與行邪術的罪相等；頑梗的罪與拜虛神和偶像的罪相同。你既厭棄耶和華的命令，耶和華也厭棄你作王。”</a:t>
            </a:r>
          </a:p>
          <a:p>
            <a:pPr algn="l">
              <a:lnSpc>
                <a:spcPct val="100000"/>
              </a:lnSpc>
            </a:pPr>
            <a:r>
              <a:rPr lang="en-US" altLang="zh-CN" sz="3400" b="1" spc="100" dirty="0" smtClean="0">
                <a:ea typeface="黑体" panose="02010609060101010101" pitchFamily="49" charset="-122"/>
              </a:rPr>
              <a:t>For </a:t>
            </a:r>
            <a:r>
              <a:rPr lang="en-US" altLang="zh-CN" sz="3400" b="1" spc="100" dirty="0">
                <a:ea typeface="黑体" panose="02010609060101010101" pitchFamily="49" charset="-122"/>
              </a:rPr>
              <a:t>rebellion is like the sin of divination, and arrogance like the evil of idolatry. Because you have rejected the word of the Lord , he has rejected you as king."</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04645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馬太福音 </a:t>
            </a:r>
            <a:r>
              <a:rPr lang="en-US" altLang="zh-CN" sz="3400" b="1" spc="100" dirty="0" smtClean="0">
                <a:ea typeface="黑体" panose="02010609060101010101" pitchFamily="49" charset="-122"/>
              </a:rPr>
              <a:t>Matthew </a:t>
            </a:r>
            <a:r>
              <a:rPr lang="en-US" altLang="zh-CN" sz="3400" b="1" spc="100" dirty="0">
                <a:ea typeface="黑体" panose="02010609060101010101" pitchFamily="49" charset="-122"/>
              </a:rPr>
              <a:t>14:17-19】</a:t>
            </a:r>
          </a:p>
          <a:p>
            <a:pPr algn="l">
              <a:lnSpc>
                <a:spcPct val="100000"/>
              </a:lnSpc>
            </a:pPr>
            <a:r>
              <a:rPr lang="en-US" altLang="zh-CN" sz="3400" b="1" spc="100" dirty="0">
                <a:ea typeface="黑体" panose="02010609060101010101" pitchFamily="49" charset="-122"/>
              </a:rPr>
              <a:t>17 </a:t>
            </a:r>
            <a:r>
              <a:rPr lang="zh-CN" altLang="en-US" sz="3400" b="1" spc="100" dirty="0" smtClean="0">
                <a:ea typeface="黑体" panose="02010609060101010101" pitchFamily="49" charset="-122"/>
              </a:rPr>
              <a:t>門徒說：“我們這裡只有五個餅、兩條魚。” </a:t>
            </a:r>
          </a:p>
          <a:p>
            <a:pPr algn="l">
              <a:lnSpc>
                <a:spcPct val="100000"/>
              </a:lnSpc>
            </a:pPr>
            <a:r>
              <a:rPr lang="en-US" altLang="zh-CN" sz="3400" b="1" spc="100" dirty="0" smtClean="0">
                <a:ea typeface="黑体" panose="02010609060101010101" pitchFamily="49" charset="-122"/>
              </a:rPr>
              <a:t>We have here only five loaves of bread and two fish, they answered.</a:t>
            </a:r>
          </a:p>
          <a:p>
            <a:pPr algn="l">
              <a:lnSpc>
                <a:spcPct val="100000"/>
              </a:lnSpc>
            </a:pPr>
            <a:r>
              <a:rPr lang="en-US" altLang="zh-CN" sz="3400" b="1" spc="100" dirty="0" smtClean="0">
                <a:ea typeface="黑体" panose="02010609060101010101" pitchFamily="49" charset="-122"/>
              </a:rPr>
              <a:t>18 </a:t>
            </a:r>
            <a:r>
              <a:rPr lang="zh-CN" altLang="en-US" sz="3400" b="1" spc="100" dirty="0" smtClean="0">
                <a:ea typeface="黑体" panose="02010609060101010101" pitchFamily="49" charset="-122"/>
              </a:rPr>
              <a:t>耶穌說：“拿過來給我。” </a:t>
            </a:r>
          </a:p>
          <a:p>
            <a:pPr algn="l">
              <a:lnSpc>
                <a:spcPct val="100000"/>
              </a:lnSpc>
            </a:pPr>
            <a:r>
              <a:rPr lang="en-US" altLang="zh-CN" sz="3400" b="1" spc="100" dirty="0" smtClean="0">
                <a:ea typeface="黑体" panose="02010609060101010101" pitchFamily="49" charset="-122"/>
              </a:rPr>
              <a:t>Bring </a:t>
            </a:r>
            <a:r>
              <a:rPr lang="en-US" altLang="zh-CN" sz="3400" b="1" spc="100" dirty="0">
                <a:ea typeface="黑体" panose="02010609060101010101" pitchFamily="49" charset="-122"/>
              </a:rPr>
              <a:t>them here to me, he said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433893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馬太福音 </a:t>
            </a:r>
            <a:r>
              <a:rPr lang="en-US" altLang="zh-CN" sz="3400" b="1" spc="100" dirty="0" smtClean="0">
                <a:ea typeface="黑体" panose="02010609060101010101" pitchFamily="49" charset="-122"/>
              </a:rPr>
              <a:t>Matthew </a:t>
            </a:r>
            <a:r>
              <a:rPr lang="en-US" altLang="zh-CN" sz="3400" b="1" spc="100" dirty="0">
                <a:ea typeface="黑体" panose="02010609060101010101" pitchFamily="49" charset="-122"/>
              </a:rPr>
              <a:t>14:17-19】</a:t>
            </a:r>
          </a:p>
          <a:p>
            <a:pPr algn="l">
              <a:lnSpc>
                <a:spcPct val="100000"/>
              </a:lnSpc>
            </a:pPr>
            <a:r>
              <a:rPr lang="en-US" altLang="zh-CN" sz="3400" b="1" spc="100" dirty="0" smtClean="0">
                <a:ea typeface="黑体" panose="02010609060101010101" pitchFamily="49" charset="-122"/>
              </a:rPr>
              <a:t>19 </a:t>
            </a:r>
            <a:r>
              <a:rPr lang="zh-CN" altLang="en-US" sz="3400" b="1" spc="100" dirty="0" smtClean="0">
                <a:ea typeface="黑体" panose="02010609060101010101" pitchFamily="49" charset="-122"/>
              </a:rPr>
              <a:t>於是吩咐眾人坐在草地上，就拿著這五個餅、兩條魚，望著天祝福，擘開餅，遞給門徒，門徒又遞給眾人。</a:t>
            </a:r>
          </a:p>
          <a:p>
            <a:pPr algn="l">
              <a:lnSpc>
                <a:spcPct val="100000"/>
              </a:lnSpc>
            </a:pPr>
            <a:r>
              <a:rPr lang="en-US" altLang="zh-CN" sz="3400" b="1" spc="100" dirty="0" smtClean="0">
                <a:ea typeface="黑体" panose="02010609060101010101" pitchFamily="49" charset="-122"/>
              </a:rPr>
              <a:t>And </a:t>
            </a:r>
            <a:r>
              <a:rPr lang="en-US" altLang="zh-CN" sz="3400" b="1" spc="100" dirty="0">
                <a:ea typeface="黑体" panose="02010609060101010101" pitchFamily="49" charset="-122"/>
              </a:rPr>
              <a:t>he directed the people to sit down on the grass. Taking the five loaves and the two fish and looking up to heaven, he gave thanks and broke the loaves. Then he gave them to the disciples, and the disciples gave them to the people.</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677767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馬太福音 </a:t>
            </a:r>
            <a:r>
              <a:rPr lang="en-US" altLang="zh-CN" sz="3400" b="1" spc="100" dirty="0">
                <a:ea typeface="黑体" panose="02010609060101010101" pitchFamily="49" charset="-122"/>
              </a:rPr>
              <a:t>Matthew 14:13-21】</a:t>
            </a:r>
          </a:p>
          <a:p>
            <a:pPr algn="l">
              <a:lnSpc>
                <a:spcPct val="100000"/>
              </a:lnSpc>
            </a:pPr>
            <a:r>
              <a:rPr lang="en-US" altLang="zh-CN" sz="3400" b="1" spc="100" dirty="0" smtClean="0">
                <a:ea typeface="黑体" panose="02010609060101010101" pitchFamily="49" charset="-122"/>
              </a:rPr>
              <a:t>15 </a:t>
            </a:r>
            <a:r>
              <a:rPr lang="zh-CN" altLang="en-US" sz="3400" b="1" spc="100" dirty="0">
                <a:ea typeface="黑体" panose="02010609060101010101" pitchFamily="49" charset="-122"/>
              </a:rPr>
              <a:t>天將晚的時候，門徒進前來說：“這是野地，時候已經過了，請叫眾人散開，他們好往村子裡去，自己買吃的。” </a:t>
            </a:r>
          </a:p>
          <a:p>
            <a:pPr algn="l">
              <a:lnSpc>
                <a:spcPct val="100000"/>
              </a:lnSpc>
            </a:pPr>
            <a:r>
              <a:rPr lang="en-US" altLang="zh-CN" sz="3400" b="1" spc="100" dirty="0">
                <a:ea typeface="黑体" panose="02010609060101010101" pitchFamily="49" charset="-122"/>
              </a:rPr>
              <a:t>As evening approached, the disciples came to him and said, "This is a remote place, and it's already getting late. Send the crowds away, so they can go to the villages and buy themselves some food."</a:t>
            </a:r>
          </a:p>
          <a:p>
            <a:pPr algn="l">
              <a:lnSpc>
                <a:spcPct val="100000"/>
              </a:lnSpc>
            </a:pPr>
            <a:r>
              <a:rPr lang="en-US" altLang="zh-CN" sz="3400" b="1" spc="100" dirty="0">
                <a:ea typeface="黑体" panose="02010609060101010101" pitchFamily="49" charset="-122"/>
              </a:rPr>
              <a:t>16 </a:t>
            </a:r>
            <a:r>
              <a:rPr lang="zh-CN" altLang="en-US" sz="3400" b="1" spc="100" dirty="0">
                <a:ea typeface="黑体" panose="02010609060101010101" pitchFamily="49" charset="-122"/>
              </a:rPr>
              <a:t>耶穌說：“不用他們去，你們給他們吃吧！” </a:t>
            </a:r>
            <a:r>
              <a:rPr lang="en-US" altLang="zh-CN" sz="3400" b="1" spc="100" dirty="0" smtClean="0">
                <a:ea typeface="黑体" panose="02010609060101010101" pitchFamily="49" charset="-122"/>
              </a:rPr>
              <a:t>Jesus </a:t>
            </a:r>
            <a:r>
              <a:rPr lang="en-US" altLang="zh-CN" sz="3400" b="1" spc="100" dirty="0">
                <a:ea typeface="黑体" panose="02010609060101010101" pitchFamily="49" charset="-122"/>
              </a:rPr>
              <a:t>replied, "They do not need to go away. You give them something to eat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3036670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9:14-16】</a:t>
            </a:r>
          </a:p>
          <a:p>
            <a:pPr algn="l">
              <a:lnSpc>
                <a:spcPct val="100000"/>
              </a:lnSpc>
            </a:pPr>
            <a:r>
              <a:rPr lang="en-US" altLang="zh-CN" sz="3400" b="1" spc="100" dirty="0">
                <a:ea typeface="黑体" panose="02010609060101010101" pitchFamily="49" charset="-122"/>
              </a:rPr>
              <a:t>14 </a:t>
            </a:r>
            <a:r>
              <a:rPr lang="zh-CN" altLang="en-US" sz="3400" b="1" spc="100" dirty="0" smtClean="0">
                <a:ea typeface="黑体" panose="02010609060101010101" pitchFamily="49" charset="-122"/>
              </a:rPr>
              <a:t>那時，人數約有五千。耶穌對門徒說：“叫他們一排一排的坐下，每排大約五十個人。” </a:t>
            </a:r>
          </a:p>
          <a:p>
            <a:pPr algn="l">
              <a:lnSpc>
                <a:spcPct val="100000"/>
              </a:lnSpc>
            </a:pPr>
            <a:r>
              <a:rPr lang="en-US" altLang="zh-CN" sz="3400" b="1" spc="100" dirty="0" smtClean="0">
                <a:ea typeface="黑体" panose="02010609060101010101" pitchFamily="49" charset="-122"/>
              </a:rPr>
              <a:t>They </a:t>
            </a:r>
            <a:r>
              <a:rPr lang="en-US" altLang="zh-CN" sz="3400" b="1" spc="100" dirty="0">
                <a:ea typeface="黑体" panose="02010609060101010101" pitchFamily="49" charset="-122"/>
              </a:rPr>
              <a:t>answered, "We have only five loaves of bread and two fish--unless we go and buy food for all this crowd." (About five thousand men were there.)</a:t>
            </a:r>
          </a:p>
          <a:p>
            <a:pPr algn="l">
              <a:lnSpc>
                <a:spcPct val="100000"/>
              </a:lnSpc>
            </a:pPr>
            <a:r>
              <a:rPr lang="en-US" altLang="zh-CN" sz="3400" b="1" spc="100" dirty="0">
                <a:ea typeface="黑体" panose="02010609060101010101" pitchFamily="49" charset="-122"/>
              </a:rPr>
              <a:t>15 </a:t>
            </a:r>
            <a:r>
              <a:rPr lang="zh-CN" altLang="en-US" sz="3400" b="1" spc="100" dirty="0" smtClean="0">
                <a:ea typeface="黑体" panose="02010609060101010101" pitchFamily="49" charset="-122"/>
              </a:rPr>
              <a:t>門徒就如此行，叫眾人都坐下。</a:t>
            </a:r>
          </a:p>
          <a:p>
            <a:pPr algn="l">
              <a:lnSpc>
                <a:spcPct val="100000"/>
              </a:lnSpc>
            </a:pPr>
            <a:r>
              <a:rPr lang="en-US" altLang="zh-CN" sz="3400" b="1" spc="100" dirty="0" smtClean="0">
                <a:ea typeface="黑体" panose="02010609060101010101" pitchFamily="49" charset="-122"/>
              </a:rPr>
              <a:t>But </a:t>
            </a:r>
            <a:r>
              <a:rPr lang="en-US" altLang="zh-CN" sz="3400" b="1" spc="100" dirty="0">
                <a:ea typeface="黑体" panose="02010609060101010101" pitchFamily="49" charset="-122"/>
              </a:rPr>
              <a:t>he said to his disciples, "Have them sit down in groups of about fifty each." The disciples did so, and everybody sat down</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963415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9:14-16】</a:t>
            </a:r>
          </a:p>
          <a:p>
            <a:pPr algn="l">
              <a:lnSpc>
                <a:spcPct val="100000"/>
              </a:lnSpc>
            </a:pPr>
            <a:r>
              <a:rPr lang="en-US" altLang="zh-CN" sz="3400" b="1" spc="100" dirty="0" smtClean="0">
                <a:ea typeface="黑体" panose="02010609060101010101" pitchFamily="49" charset="-122"/>
              </a:rPr>
              <a:t>16 </a:t>
            </a:r>
            <a:r>
              <a:rPr lang="zh-CN" altLang="en-US" sz="3400" b="1" spc="100" dirty="0" smtClean="0">
                <a:ea typeface="黑体" panose="02010609060101010101" pitchFamily="49" charset="-122"/>
              </a:rPr>
              <a:t>耶穌拿著這五個餅、兩條魚，望著天祝福、擘開，遞給門徒擺在眾人面前。</a:t>
            </a:r>
          </a:p>
          <a:p>
            <a:pPr algn="l">
              <a:lnSpc>
                <a:spcPct val="100000"/>
              </a:lnSpc>
            </a:pPr>
            <a:r>
              <a:rPr lang="en-US" altLang="zh-CN" sz="3400" b="1" spc="100" dirty="0" smtClean="0">
                <a:ea typeface="黑体" panose="02010609060101010101" pitchFamily="49" charset="-122"/>
              </a:rPr>
              <a:t>Taking </a:t>
            </a:r>
            <a:r>
              <a:rPr lang="en-US" altLang="zh-CN" sz="3400" b="1" spc="100" dirty="0">
                <a:ea typeface="黑体" panose="02010609060101010101" pitchFamily="49" charset="-122"/>
              </a:rPr>
              <a:t>the five loaves and the two fish and looking up to heaven, he gave thanks and broke them. Then he gave them to the disciples to set before the people.</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1951092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哥林多前書 </a:t>
            </a:r>
            <a:r>
              <a:rPr lang="en-US" altLang="zh-CN" sz="3400" b="1" spc="100" dirty="0" smtClean="0">
                <a:ea typeface="黑体" panose="02010609060101010101" pitchFamily="49" charset="-122"/>
              </a:rPr>
              <a:t>1 </a:t>
            </a:r>
            <a:r>
              <a:rPr lang="en-US" altLang="zh-CN" sz="3400" b="1" spc="100" dirty="0">
                <a:ea typeface="黑体" panose="02010609060101010101" pitchFamily="49" charset="-122"/>
              </a:rPr>
              <a:t>Co 14:33</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因為　神不是叫人混亂，乃是叫人安靜。</a:t>
            </a:r>
            <a:r>
              <a:rPr lang="en-US" altLang="zh-CN" sz="3400" b="1" spc="100" dirty="0" smtClean="0">
                <a:ea typeface="黑体" panose="02010609060101010101" pitchFamily="49" charset="-122"/>
              </a:rPr>
              <a:t>For </a:t>
            </a:r>
            <a:r>
              <a:rPr lang="en-US" altLang="zh-CN" sz="3400" b="1" spc="100" dirty="0">
                <a:ea typeface="黑体" panose="02010609060101010101" pitchFamily="49" charset="-122"/>
              </a:rPr>
              <a:t>God is not a God of disorder but of peace</a:t>
            </a:r>
            <a:r>
              <a:rPr lang="en-US" altLang="zh-CN" sz="3400" b="1" spc="100" dirty="0" smtClean="0">
                <a:ea typeface="黑体" panose="02010609060101010101" pitchFamily="49" charset="-122"/>
              </a:rPr>
              <a:t>.</a:t>
            </a:r>
          </a:p>
          <a:p>
            <a:pPr algn="l">
              <a:lnSpc>
                <a:spcPct val="100000"/>
              </a:lnSpc>
            </a:pPr>
            <a:endParaRPr lang="en-US" altLang="zh-CN" sz="3400" b="1" spc="100" dirty="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哥林多前書 </a:t>
            </a:r>
            <a:r>
              <a:rPr lang="en-US" altLang="zh-CN" sz="3400" b="1" spc="100" dirty="0" smtClean="0">
                <a:ea typeface="黑体" panose="02010609060101010101" pitchFamily="49" charset="-122"/>
              </a:rPr>
              <a:t>1Co </a:t>
            </a:r>
            <a:r>
              <a:rPr lang="en-US" altLang="zh-CN" sz="3400" b="1" spc="100" dirty="0">
                <a:ea typeface="黑体" panose="02010609060101010101" pitchFamily="49" charset="-122"/>
              </a:rPr>
              <a:t>14:40</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凡事都要規規矩矩的按著次序行。</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But </a:t>
            </a:r>
            <a:r>
              <a:rPr lang="en-US" altLang="zh-CN" sz="3400" b="1" spc="100" dirty="0">
                <a:ea typeface="黑体" panose="02010609060101010101" pitchFamily="49" charset="-122"/>
              </a:rPr>
              <a:t>everything should be done in a fitting and orderly way.</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189428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約翰福音 </a:t>
            </a:r>
            <a:r>
              <a:rPr lang="en-US" altLang="zh-CN" sz="3400" b="1" spc="100" dirty="0" smtClean="0">
                <a:ea typeface="黑体" panose="02010609060101010101" pitchFamily="49" charset="-122"/>
              </a:rPr>
              <a:t>John </a:t>
            </a:r>
            <a:r>
              <a:rPr lang="en-US" altLang="zh-CN" sz="3400" b="1" spc="100" dirty="0">
                <a:ea typeface="黑体" panose="02010609060101010101" pitchFamily="49" charset="-122"/>
              </a:rPr>
              <a:t>6:14】</a:t>
            </a:r>
          </a:p>
          <a:p>
            <a:pPr algn="l">
              <a:lnSpc>
                <a:spcPct val="100000"/>
              </a:lnSpc>
            </a:pPr>
            <a:r>
              <a:rPr lang="zh-CN" altLang="en-US" sz="3400" b="1" spc="100" dirty="0" smtClean="0">
                <a:ea typeface="黑体" panose="02010609060101010101" pitchFamily="49" charset="-122"/>
              </a:rPr>
              <a:t>眾人看見耶穌所行的神跡，就說</a:t>
            </a: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這真是那要到世間來的先知</a:t>
            </a:r>
            <a:r>
              <a:rPr lang="en-US" altLang="zh-CN" sz="3400" b="1" spc="100" dirty="0" smtClean="0">
                <a:ea typeface="黑体" panose="02010609060101010101" pitchFamily="49" charset="-122"/>
              </a:rPr>
              <a:t>!”  After </a:t>
            </a:r>
            <a:r>
              <a:rPr lang="en-US" altLang="zh-CN" sz="3400" b="1" spc="100" dirty="0">
                <a:ea typeface="黑体" panose="02010609060101010101" pitchFamily="49" charset="-122"/>
              </a:rPr>
              <a:t>the people saw the miraculous sign that Jesus did, they began to say, "Surely this is the Prophet who is to come into the world."</a:t>
            </a:r>
          </a:p>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申命記 </a:t>
            </a:r>
            <a:r>
              <a:rPr lang="en-US" altLang="zh-CN" sz="3400" b="1" spc="100" dirty="0" smtClean="0">
                <a:ea typeface="黑体" panose="02010609060101010101" pitchFamily="49" charset="-122"/>
              </a:rPr>
              <a:t>Deuteronomy </a:t>
            </a:r>
            <a:r>
              <a:rPr lang="en-US" altLang="zh-CN" sz="3400" b="1" spc="100" dirty="0">
                <a:ea typeface="黑体" panose="02010609060101010101" pitchFamily="49" charset="-122"/>
              </a:rPr>
              <a:t>18:15】</a:t>
            </a:r>
          </a:p>
          <a:p>
            <a:pPr algn="l">
              <a:lnSpc>
                <a:spcPct val="100000"/>
              </a:lnSpc>
            </a:pPr>
            <a:r>
              <a:rPr lang="zh-CN" altLang="en-US" sz="3400" b="1" spc="100" dirty="0" smtClean="0">
                <a:ea typeface="黑体" panose="02010609060101010101" pitchFamily="49" charset="-122"/>
              </a:rPr>
              <a:t>耶和華你的　神要從你們弟兄中間給你興起一位先知像我，你們要聽從他。</a:t>
            </a:r>
          </a:p>
          <a:p>
            <a:pPr algn="l">
              <a:lnSpc>
                <a:spcPct val="100000"/>
              </a:lnSpc>
            </a:pPr>
            <a:r>
              <a:rPr lang="en-US" altLang="zh-CN" sz="3400" b="1" spc="100" dirty="0" smtClean="0">
                <a:ea typeface="黑体" panose="02010609060101010101" pitchFamily="49" charset="-122"/>
              </a:rPr>
              <a:t>The </a:t>
            </a:r>
            <a:r>
              <a:rPr lang="en-US" altLang="zh-CN" sz="3400" b="1" spc="100" dirty="0">
                <a:ea typeface="黑体" panose="02010609060101010101" pitchFamily="49" charset="-122"/>
              </a:rPr>
              <a:t>Lord your God will raise up for you a prophet like me from among your own brothers. You must listen to him.”</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4423837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馬太福音</a:t>
            </a:r>
            <a:r>
              <a:rPr lang="en-US" altLang="zh-CN" sz="3400" b="1" spc="100" dirty="0" smtClean="0">
                <a:ea typeface="黑体" panose="02010609060101010101" pitchFamily="49" charset="-122"/>
              </a:rPr>
              <a:t>Matthew </a:t>
            </a:r>
            <a:r>
              <a:rPr lang="en-US" altLang="zh-CN" sz="3400" b="1" spc="100" dirty="0">
                <a:ea typeface="黑体" panose="02010609060101010101" pitchFamily="49" charset="-122"/>
              </a:rPr>
              <a:t>14:20】</a:t>
            </a:r>
          </a:p>
          <a:p>
            <a:pPr algn="l">
              <a:lnSpc>
                <a:spcPct val="100000"/>
              </a:lnSpc>
            </a:pPr>
            <a:r>
              <a:rPr lang="zh-CN" altLang="en-US" sz="3400" b="1" spc="100" dirty="0" smtClean="0">
                <a:ea typeface="黑体" panose="02010609060101010101" pitchFamily="49" charset="-122"/>
              </a:rPr>
              <a:t>他們都吃，並且吃飽了，把剩下的零碎收拾起來，裝滿了十二個籃子。</a:t>
            </a:r>
          </a:p>
          <a:p>
            <a:pPr algn="l">
              <a:lnSpc>
                <a:spcPct val="100000"/>
              </a:lnSpc>
            </a:pPr>
            <a:r>
              <a:rPr lang="en-US" altLang="zh-CN" sz="3400" b="1" spc="100" dirty="0" smtClean="0">
                <a:ea typeface="黑体" panose="02010609060101010101" pitchFamily="49" charset="-122"/>
              </a:rPr>
              <a:t>They </a:t>
            </a:r>
            <a:r>
              <a:rPr lang="en-US" altLang="zh-CN" sz="3400" b="1" spc="100" dirty="0">
                <a:ea typeface="黑体" panose="02010609060101010101" pitchFamily="49" charset="-122"/>
              </a:rPr>
              <a:t>all ate and were satisfied, and the disciples picked up twelve basketfuls of broken pieces that were left over.</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0895644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哥林多前書</a:t>
            </a:r>
            <a:r>
              <a:rPr lang="en-US" altLang="zh-CN" sz="3400" b="1" spc="100" dirty="0" smtClean="0">
                <a:ea typeface="黑体" panose="02010609060101010101" pitchFamily="49" charset="-122"/>
              </a:rPr>
              <a:t>1 </a:t>
            </a:r>
            <a:r>
              <a:rPr lang="en-US" altLang="zh-CN" sz="3400" b="1" spc="100" dirty="0">
                <a:ea typeface="黑体" panose="02010609060101010101" pitchFamily="49" charset="-122"/>
              </a:rPr>
              <a:t>Co 1:26-31】</a:t>
            </a:r>
          </a:p>
          <a:p>
            <a:pPr algn="l">
              <a:lnSpc>
                <a:spcPct val="100000"/>
              </a:lnSpc>
            </a:pPr>
            <a:r>
              <a:rPr lang="en-US" altLang="zh-CN" sz="3400" b="1" spc="100" dirty="0">
                <a:ea typeface="黑体" panose="02010609060101010101" pitchFamily="49" charset="-122"/>
              </a:rPr>
              <a:t>26 </a:t>
            </a:r>
            <a:r>
              <a:rPr lang="zh-CN" altLang="en-US" sz="3400" b="1" spc="100" dirty="0" smtClean="0">
                <a:ea typeface="黑体" panose="02010609060101010101" pitchFamily="49" charset="-122"/>
              </a:rPr>
              <a:t>弟兄們哪，可見你們蒙召的，按著肉體有智慧的不多，有能力的不多，有尊貴的也不多。</a:t>
            </a:r>
          </a:p>
          <a:p>
            <a:pPr algn="l">
              <a:lnSpc>
                <a:spcPct val="100000"/>
              </a:lnSpc>
            </a:pPr>
            <a:r>
              <a:rPr lang="en-US" altLang="zh-CN" sz="3400" b="1" spc="100" dirty="0" smtClean="0">
                <a:ea typeface="黑体" panose="02010609060101010101" pitchFamily="49" charset="-122"/>
              </a:rPr>
              <a:t>Brothers</a:t>
            </a:r>
            <a:r>
              <a:rPr lang="en-US" altLang="zh-CN" sz="3400" b="1" spc="100" dirty="0">
                <a:ea typeface="黑体" panose="02010609060101010101" pitchFamily="49" charset="-122"/>
              </a:rPr>
              <a:t>, think of what you were when you were called. Not many of you were wise by human standards; not many were influential; not many were of noble birth</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5410930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哥林多前書</a:t>
            </a:r>
            <a:r>
              <a:rPr lang="en-US" altLang="zh-CN" sz="3400" b="1" spc="100" dirty="0" smtClean="0">
                <a:ea typeface="黑体" panose="02010609060101010101" pitchFamily="49" charset="-122"/>
              </a:rPr>
              <a:t>1 </a:t>
            </a:r>
            <a:r>
              <a:rPr lang="en-US" altLang="zh-CN" sz="3400" b="1" spc="100" dirty="0">
                <a:ea typeface="黑体" panose="02010609060101010101" pitchFamily="49" charset="-122"/>
              </a:rPr>
              <a:t>Co 1:26-31】</a:t>
            </a:r>
          </a:p>
          <a:p>
            <a:pPr algn="l">
              <a:lnSpc>
                <a:spcPct val="100000"/>
              </a:lnSpc>
            </a:pPr>
            <a:r>
              <a:rPr lang="en-US" altLang="zh-CN" sz="3400" b="1" spc="100" dirty="0" smtClean="0">
                <a:ea typeface="黑体" panose="02010609060101010101" pitchFamily="49" charset="-122"/>
              </a:rPr>
              <a:t>27 </a:t>
            </a:r>
            <a:r>
              <a:rPr lang="zh-CN" altLang="en-US" sz="3400" b="1" spc="100" dirty="0" smtClean="0">
                <a:ea typeface="黑体" panose="02010609060101010101" pitchFamily="49" charset="-122"/>
              </a:rPr>
              <a:t>神卻揀選了世上愚拙的，叫有智慧的羞愧；又揀選了世上軟弱的，叫那強壯的羞愧。</a:t>
            </a:r>
          </a:p>
          <a:p>
            <a:pPr algn="l">
              <a:lnSpc>
                <a:spcPct val="100000"/>
              </a:lnSpc>
            </a:pPr>
            <a:r>
              <a:rPr lang="en-US" altLang="zh-CN" sz="3400" b="1" spc="100" dirty="0" smtClean="0">
                <a:ea typeface="黑体" panose="02010609060101010101" pitchFamily="49" charset="-122"/>
              </a:rPr>
              <a:t>But </a:t>
            </a:r>
            <a:r>
              <a:rPr lang="en-US" altLang="zh-CN" sz="3400" b="1" spc="100" dirty="0">
                <a:ea typeface="黑体" panose="02010609060101010101" pitchFamily="49" charset="-122"/>
              </a:rPr>
              <a:t>God chose the foolish things of the world to shame the wise; God chose the weak things of the world to shame the strong</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101494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哥林多前書</a:t>
            </a:r>
            <a:r>
              <a:rPr lang="en-US" altLang="zh-CN" sz="3400" b="1" spc="100" dirty="0" smtClean="0">
                <a:ea typeface="黑体" panose="02010609060101010101" pitchFamily="49" charset="-122"/>
              </a:rPr>
              <a:t>1 </a:t>
            </a:r>
            <a:r>
              <a:rPr lang="en-US" altLang="zh-CN" sz="3400" b="1" spc="100" dirty="0">
                <a:ea typeface="黑体" panose="02010609060101010101" pitchFamily="49" charset="-122"/>
              </a:rPr>
              <a:t>Co 1:26-31】</a:t>
            </a:r>
          </a:p>
          <a:p>
            <a:pPr algn="l">
              <a:lnSpc>
                <a:spcPct val="100000"/>
              </a:lnSpc>
            </a:pPr>
            <a:r>
              <a:rPr lang="en-US" altLang="zh-CN" sz="3400" b="1" spc="100" dirty="0" smtClean="0">
                <a:ea typeface="黑体" panose="02010609060101010101" pitchFamily="49" charset="-122"/>
              </a:rPr>
              <a:t>28 </a:t>
            </a:r>
            <a:r>
              <a:rPr lang="zh-CN" altLang="en-US" sz="3400" b="1" spc="100" dirty="0" smtClean="0">
                <a:ea typeface="黑体" panose="02010609060101010101" pitchFamily="49" charset="-122"/>
              </a:rPr>
              <a:t>神也揀選了世上卑賤的，被人厭惡的，以及那無有的，為要廢掉那有的，</a:t>
            </a:r>
          </a:p>
          <a:p>
            <a:pPr algn="l">
              <a:lnSpc>
                <a:spcPct val="100000"/>
              </a:lnSpc>
            </a:pPr>
            <a:r>
              <a:rPr lang="en-US" altLang="zh-CN" sz="3400" b="1" spc="100" dirty="0" smtClean="0">
                <a:ea typeface="黑体" panose="02010609060101010101" pitchFamily="49" charset="-122"/>
              </a:rPr>
              <a:t>He </a:t>
            </a:r>
            <a:r>
              <a:rPr lang="en-US" altLang="zh-CN" sz="3400" b="1" spc="100" dirty="0">
                <a:ea typeface="黑体" panose="02010609060101010101" pitchFamily="49" charset="-122"/>
              </a:rPr>
              <a:t>chose the lowly things of this world and the despised things--and the things that are not--to nullify the things that are,</a:t>
            </a:r>
          </a:p>
          <a:p>
            <a:pPr algn="l">
              <a:lnSpc>
                <a:spcPct val="100000"/>
              </a:lnSpc>
            </a:pPr>
            <a:r>
              <a:rPr lang="en-US" altLang="zh-CN" sz="3400" b="1" spc="100" dirty="0">
                <a:ea typeface="黑体" panose="02010609060101010101" pitchFamily="49" charset="-122"/>
              </a:rPr>
              <a:t>29 </a:t>
            </a:r>
            <a:r>
              <a:rPr lang="zh-CN" altLang="en-US" sz="3400" b="1" spc="100" dirty="0" smtClean="0">
                <a:ea typeface="黑体" panose="02010609060101010101" pitchFamily="49" charset="-122"/>
              </a:rPr>
              <a:t>使一切有血氣的，在　神面前一個也不能自誇。</a:t>
            </a:r>
          </a:p>
          <a:p>
            <a:pPr algn="l">
              <a:lnSpc>
                <a:spcPct val="100000"/>
              </a:lnSpc>
            </a:pPr>
            <a:r>
              <a:rPr lang="en-US" altLang="zh-CN" sz="3400" b="1" spc="100" dirty="0" smtClean="0">
                <a:ea typeface="黑体" panose="02010609060101010101" pitchFamily="49" charset="-122"/>
              </a:rPr>
              <a:t>so </a:t>
            </a:r>
            <a:r>
              <a:rPr lang="en-US" altLang="zh-CN" sz="3400" b="1" spc="100" dirty="0">
                <a:ea typeface="黑体" panose="02010609060101010101" pitchFamily="49" charset="-122"/>
              </a:rPr>
              <a:t>that no one may boast before him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2513485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哥林多前書</a:t>
            </a:r>
            <a:r>
              <a:rPr lang="en-US" altLang="zh-CN" sz="3400" b="1" spc="100" dirty="0" smtClean="0">
                <a:ea typeface="黑体" panose="02010609060101010101" pitchFamily="49" charset="-122"/>
              </a:rPr>
              <a:t>1 </a:t>
            </a:r>
            <a:r>
              <a:rPr lang="en-US" altLang="zh-CN" sz="3400" b="1" spc="100" dirty="0">
                <a:ea typeface="黑体" panose="02010609060101010101" pitchFamily="49" charset="-122"/>
              </a:rPr>
              <a:t>Co 1:26-31】</a:t>
            </a:r>
          </a:p>
          <a:p>
            <a:pPr algn="l">
              <a:lnSpc>
                <a:spcPct val="100000"/>
              </a:lnSpc>
            </a:pPr>
            <a:r>
              <a:rPr lang="en-US" altLang="zh-CN" sz="3400" b="1" spc="100" dirty="0" smtClean="0">
                <a:ea typeface="黑体" panose="02010609060101010101" pitchFamily="49" charset="-122"/>
              </a:rPr>
              <a:t>30 </a:t>
            </a:r>
            <a:r>
              <a:rPr lang="zh-CN" altLang="en-US" sz="3400" b="1" spc="100" dirty="0" smtClean="0">
                <a:ea typeface="黑体" panose="02010609060101010101" pitchFamily="49" charset="-122"/>
              </a:rPr>
              <a:t>但你們得在基督耶穌裡是本乎　神，　神又使他成為我們的智慧、公義、聖潔、救贖。</a:t>
            </a:r>
          </a:p>
          <a:p>
            <a:pPr algn="l">
              <a:lnSpc>
                <a:spcPct val="100000"/>
              </a:lnSpc>
            </a:pPr>
            <a:r>
              <a:rPr lang="en-US" altLang="zh-CN" sz="3400" b="1" spc="100" dirty="0" smtClean="0">
                <a:ea typeface="黑体" panose="02010609060101010101" pitchFamily="49" charset="-122"/>
              </a:rPr>
              <a:t>It </a:t>
            </a:r>
            <a:r>
              <a:rPr lang="en-US" altLang="zh-CN" sz="3400" b="1" spc="100" dirty="0">
                <a:ea typeface="黑体" panose="02010609060101010101" pitchFamily="49" charset="-122"/>
              </a:rPr>
              <a:t>is because of him that you are in Christ Jesus, who has become for us wisdom from God--that is, our righteousness, holiness and redemption.</a:t>
            </a:r>
          </a:p>
          <a:p>
            <a:pPr algn="l">
              <a:lnSpc>
                <a:spcPct val="100000"/>
              </a:lnSpc>
            </a:pPr>
            <a:r>
              <a:rPr lang="en-US" altLang="zh-CN" sz="3400" b="1" spc="100" dirty="0">
                <a:ea typeface="黑体" panose="02010609060101010101" pitchFamily="49" charset="-122"/>
              </a:rPr>
              <a:t>31 </a:t>
            </a:r>
            <a:r>
              <a:rPr lang="zh-CN" altLang="en-US" sz="3400" b="1" spc="100" dirty="0" smtClean="0">
                <a:ea typeface="黑体" panose="02010609060101010101" pitchFamily="49" charset="-122"/>
              </a:rPr>
              <a:t>如經上所記：“誇口的，當指著主誇口。”</a:t>
            </a:r>
          </a:p>
          <a:p>
            <a:pPr algn="l">
              <a:lnSpc>
                <a:spcPct val="100000"/>
              </a:lnSpc>
            </a:pPr>
            <a:r>
              <a:rPr lang="en-US" altLang="zh-CN" sz="3400" b="1" spc="100" dirty="0" smtClean="0">
                <a:ea typeface="黑体" panose="02010609060101010101" pitchFamily="49" charset="-122"/>
              </a:rPr>
              <a:t>Therefore</a:t>
            </a:r>
            <a:r>
              <a:rPr lang="en-US" altLang="zh-CN" sz="3400" b="1" spc="100" dirty="0">
                <a:ea typeface="黑体" panose="02010609060101010101" pitchFamily="49" charset="-122"/>
              </a:rPr>
              <a:t>, as it is written: "Let him who boasts boast in the Lord."</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653217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馬太福音 </a:t>
            </a:r>
            <a:r>
              <a:rPr lang="en-US" altLang="zh-CN" sz="3400" b="1" spc="100" dirty="0">
                <a:ea typeface="黑体" panose="02010609060101010101" pitchFamily="49" charset="-122"/>
              </a:rPr>
              <a:t>Matthew 14:13-21】</a:t>
            </a:r>
          </a:p>
          <a:p>
            <a:pPr algn="l">
              <a:lnSpc>
                <a:spcPct val="100000"/>
              </a:lnSpc>
            </a:pPr>
            <a:r>
              <a:rPr lang="en-US" altLang="zh-CN" sz="3400" b="1" spc="100" dirty="0" smtClean="0">
                <a:ea typeface="黑体" panose="02010609060101010101" pitchFamily="49" charset="-122"/>
              </a:rPr>
              <a:t>17 </a:t>
            </a:r>
            <a:r>
              <a:rPr lang="zh-CN" altLang="en-US" sz="3400" b="1" spc="100" dirty="0">
                <a:ea typeface="黑体" panose="02010609060101010101" pitchFamily="49" charset="-122"/>
              </a:rPr>
              <a:t>門徒說：“我們這裡只有五個餅、兩條魚。” </a:t>
            </a:r>
          </a:p>
          <a:p>
            <a:pPr algn="l">
              <a:lnSpc>
                <a:spcPct val="100000"/>
              </a:lnSpc>
            </a:pPr>
            <a:r>
              <a:rPr lang="en-US" altLang="zh-CN" sz="3400" b="1" spc="100" dirty="0">
                <a:ea typeface="黑体" panose="02010609060101010101" pitchFamily="49" charset="-122"/>
              </a:rPr>
              <a:t>We have here only five loaves of bread and two fish, they answered.</a:t>
            </a:r>
          </a:p>
          <a:p>
            <a:pPr algn="l">
              <a:lnSpc>
                <a:spcPct val="100000"/>
              </a:lnSpc>
            </a:pPr>
            <a:r>
              <a:rPr lang="en-US" altLang="zh-CN" sz="3400" b="1" spc="100" dirty="0">
                <a:ea typeface="黑体" panose="02010609060101010101" pitchFamily="49" charset="-122"/>
              </a:rPr>
              <a:t>18 </a:t>
            </a:r>
            <a:r>
              <a:rPr lang="zh-CN" altLang="en-US" sz="3400" b="1" spc="100" dirty="0">
                <a:ea typeface="黑体" panose="02010609060101010101" pitchFamily="49" charset="-122"/>
              </a:rPr>
              <a:t>耶穌說：“拿過來給我。” </a:t>
            </a:r>
          </a:p>
          <a:p>
            <a:pPr algn="l">
              <a:lnSpc>
                <a:spcPct val="100000"/>
              </a:lnSpc>
            </a:pPr>
            <a:r>
              <a:rPr lang="en-US" altLang="zh-CN" sz="3400" b="1" spc="100" dirty="0">
                <a:ea typeface="黑体" panose="02010609060101010101" pitchFamily="49" charset="-122"/>
              </a:rPr>
              <a:t>Bring them here to me, he said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42599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馬太福音 </a:t>
            </a:r>
            <a:r>
              <a:rPr lang="en-US" altLang="zh-CN" sz="3400" b="1" spc="100" dirty="0">
                <a:ea typeface="黑体" panose="02010609060101010101" pitchFamily="49" charset="-122"/>
              </a:rPr>
              <a:t>Matthew 14:13-21】</a:t>
            </a:r>
          </a:p>
          <a:p>
            <a:pPr algn="l">
              <a:lnSpc>
                <a:spcPct val="100000"/>
              </a:lnSpc>
            </a:pPr>
            <a:r>
              <a:rPr lang="en-US" altLang="zh-CN" sz="3400" b="1" spc="100" dirty="0" smtClean="0">
                <a:ea typeface="黑体" panose="02010609060101010101" pitchFamily="49" charset="-122"/>
              </a:rPr>
              <a:t>19</a:t>
            </a:r>
            <a:r>
              <a:rPr lang="zh-CN" altLang="en-US" sz="3400" b="1" spc="100" dirty="0">
                <a:ea typeface="黑体" panose="02010609060101010101" pitchFamily="49" charset="-122"/>
              </a:rPr>
              <a:t>於是吩咐眾人坐在草地上，就拿著這五個餅、兩條魚，望著天祝福，擘開餅，遞給門徒，門徒又遞給眾人。</a:t>
            </a:r>
          </a:p>
          <a:p>
            <a:pPr algn="l">
              <a:lnSpc>
                <a:spcPct val="100000"/>
              </a:lnSpc>
            </a:pPr>
            <a:r>
              <a:rPr lang="en-US" altLang="zh-CN" sz="3400" b="1" spc="100" dirty="0">
                <a:ea typeface="黑体" panose="02010609060101010101" pitchFamily="49" charset="-122"/>
              </a:rPr>
              <a:t>And he directed the people to sit down on the grass. Taking the five loaves and the two fish and looking up to heaven, he gave thanks and broke the loaves. Then he gave them to the disciples, and the disciples gave them to the people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33996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馬太福音 </a:t>
            </a:r>
            <a:r>
              <a:rPr lang="en-US" altLang="zh-CN" sz="3400" b="1" spc="100" dirty="0">
                <a:ea typeface="黑体" panose="02010609060101010101" pitchFamily="49" charset="-122"/>
              </a:rPr>
              <a:t>Matthew 14:13-21】</a:t>
            </a:r>
          </a:p>
          <a:p>
            <a:pPr algn="l">
              <a:lnSpc>
                <a:spcPct val="100000"/>
              </a:lnSpc>
            </a:pPr>
            <a:r>
              <a:rPr lang="en-US" altLang="zh-CN" sz="3400" b="1" spc="100" dirty="0" smtClean="0">
                <a:ea typeface="黑体" panose="02010609060101010101" pitchFamily="49" charset="-122"/>
              </a:rPr>
              <a:t>20 </a:t>
            </a:r>
            <a:r>
              <a:rPr lang="zh-CN" altLang="en-US" sz="3400" b="1" spc="100" dirty="0">
                <a:ea typeface="黑体" panose="02010609060101010101" pitchFamily="49" charset="-122"/>
              </a:rPr>
              <a:t>他們都吃，並且吃飽了，把剩下的零碎收拾起來，裝滿了十二個籃子。</a:t>
            </a:r>
          </a:p>
          <a:p>
            <a:pPr algn="l">
              <a:lnSpc>
                <a:spcPct val="100000"/>
              </a:lnSpc>
            </a:pPr>
            <a:r>
              <a:rPr lang="en-US" altLang="zh-CN" sz="3400" b="1" spc="100" dirty="0">
                <a:ea typeface="黑体" panose="02010609060101010101" pitchFamily="49" charset="-122"/>
              </a:rPr>
              <a:t>They all ate and were satisfied, and the disciples picked up twelve basketfuls of broken pieces that were left over.</a:t>
            </a:r>
          </a:p>
          <a:p>
            <a:pPr algn="l">
              <a:lnSpc>
                <a:spcPct val="100000"/>
              </a:lnSpc>
            </a:pPr>
            <a:r>
              <a:rPr lang="en-US" altLang="zh-CN" sz="3400" b="1" spc="100" dirty="0">
                <a:ea typeface="黑体" panose="02010609060101010101" pitchFamily="49" charset="-122"/>
              </a:rPr>
              <a:t>21 </a:t>
            </a:r>
            <a:r>
              <a:rPr lang="zh-CN" altLang="en-US" sz="3400" b="1" spc="100" dirty="0">
                <a:ea typeface="黑体" panose="02010609060101010101" pitchFamily="49" charset="-122"/>
              </a:rPr>
              <a:t>吃的人，除了婦女孩子，約有五千。</a:t>
            </a:r>
          </a:p>
          <a:p>
            <a:pPr algn="l">
              <a:lnSpc>
                <a:spcPct val="100000"/>
              </a:lnSpc>
            </a:pPr>
            <a:r>
              <a:rPr lang="en-US" altLang="zh-CN" sz="3400" b="1" spc="100" dirty="0">
                <a:ea typeface="黑体" panose="02010609060101010101" pitchFamily="49" charset="-122"/>
              </a:rPr>
              <a:t>The number of those who ate was about five thousand men, besides women and children.</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261592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馬可福音 </a:t>
            </a:r>
            <a:r>
              <a:rPr lang="en-US" altLang="zh-CN" sz="3400" b="1" spc="100" dirty="0">
                <a:ea typeface="黑体" panose="02010609060101010101" pitchFamily="49" charset="-122"/>
              </a:rPr>
              <a:t>Mark 6</a:t>
            </a:r>
            <a:r>
              <a:rPr lang="zh-CN" altLang="en-US" sz="3400" b="1" spc="100" dirty="0">
                <a:ea typeface="黑体" panose="02010609060101010101" pitchFamily="49" charset="-122"/>
              </a:rPr>
              <a:t>：</a:t>
            </a:r>
            <a:r>
              <a:rPr lang="en-US" altLang="zh-CN" sz="3400" b="1" spc="100" dirty="0">
                <a:ea typeface="黑体" panose="02010609060101010101" pitchFamily="49" charset="-122"/>
              </a:rPr>
              <a:t>30-32】</a:t>
            </a:r>
          </a:p>
          <a:p>
            <a:pPr algn="l">
              <a:lnSpc>
                <a:spcPct val="100000"/>
              </a:lnSpc>
            </a:pPr>
            <a:r>
              <a:rPr lang="en-US" altLang="zh-CN" sz="3400" b="1" spc="100" dirty="0">
                <a:ea typeface="黑体" panose="02010609060101010101" pitchFamily="49" charset="-122"/>
              </a:rPr>
              <a:t>30</a:t>
            </a:r>
            <a:r>
              <a:rPr lang="zh-CN" altLang="en-US" sz="3400" b="1" spc="100" dirty="0">
                <a:ea typeface="黑体" panose="02010609060101010101" pitchFamily="49" charset="-122"/>
              </a:rPr>
              <a:t>使徒聚集到耶穌那裡，將一切所作的事、所傳的道，全告訴祂。</a:t>
            </a:r>
          </a:p>
          <a:p>
            <a:pPr algn="l">
              <a:lnSpc>
                <a:spcPct val="100000"/>
              </a:lnSpc>
            </a:pPr>
            <a:r>
              <a:rPr lang="en-US" altLang="zh-CN" sz="3400" b="1" spc="100" dirty="0">
                <a:ea typeface="黑体" panose="02010609060101010101" pitchFamily="49" charset="-122"/>
              </a:rPr>
              <a:t>The apostles gathered around Jesus and reported to him all they had done and taught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243353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馬可福音 </a:t>
            </a:r>
            <a:r>
              <a:rPr lang="en-US" altLang="zh-CN" sz="3400" b="1" spc="100" dirty="0">
                <a:ea typeface="黑体" panose="02010609060101010101" pitchFamily="49" charset="-122"/>
              </a:rPr>
              <a:t>Mark 6</a:t>
            </a:r>
            <a:r>
              <a:rPr lang="zh-CN" altLang="en-US" sz="3400" b="1" spc="100" dirty="0">
                <a:ea typeface="黑体" panose="02010609060101010101" pitchFamily="49" charset="-122"/>
              </a:rPr>
              <a:t>：</a:t>
            </a:r>
            <a:r>
              <a:rPr lang="en-US" altLang="zh-CN" sz="3400" b="1" spc="100" dirty="0">
                <a:ea typeface="黑体" panose="02010609060101010101" pitchFamily="49" charset="-122"/>
              </a:rPr>
              <a:t>30-32】</a:t>
            </a:r>
          </a:p>
          <a:p>
            <a:pPr algn="l">
              <a:lnSpc>
                <a:spcPct val="100000"/>
              </a:lnSpc>
            </a:pPr>
            <a:r>
              <a:rPr lang="en-US" altLang="zh-CN" sz="3400" b="1" spc="100" dirty="0" smtClean="0">
                <a:ea typeface="黑体" panose="02010609060101010101" pitchFamily="49" charset="-122"/>
              </a:rPr>
              <a:t>31</a:t>
            </a:r>
            <a:r>
              <a:rPr lang="zh-CN" altLang="en-US" sz="3400" b="1" spc="100" dirty="0">
                <a:ea typeface="黑体" panose="02010609060101010101" pitchFamily="49" charset="-122"/>
              </a:rPr>
              <a:t>祂就說</a:t>
            </a:r>
            <a:r>
              <a:rPr lang="en-US" altLang="zh-CN" sz="3400" b="1" spc="100" dirty="0">
                <a:ea typeface="黑体" panose="02010609060101010101" pitchFamily="49" charset="-122"/>
              </a:rPr>
              <a:t>:“</a:t>
            </a:r>
            <a:r>
              <a:rPr lang="zh-CN" altLang="en-US" sz="3400" b="1" spc="100" dirty="0">
                <a:ea typeface="黑体" panose="02010609060101010101" pitchFamily="49" charset="-122"/>
              </a:rPr>
              <a:t>你們來，同我暗暗地到曠野地方去歇一歇。”這是因為來往的人多，他們連吃飯也沒有工夫</a:t>
            </a:r>
            <a:r>
              <a:rPr lang="zh-CN" altLang="en-US" sz="3400" b="1" spc="100" dirty="0" smtClean="0">
                <a:ea typeface="黑体" panose="02010609060101010101" pitchFamily="49" charset="-122"/>
              </a:rPr>
              <a:t>。 </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Then</a:t>
            </a:r>
            <a:r>
              <a:rPr lang="en-US" altLang="zh-CN" sz="3400" b="1" spc="100" dirty="0">
                <a:ea typeface="黑体" panose="02010609060101010101" pitchFamily="49" charset="-122"/>
              </a:rPr>
              <a:t>, because so many people were coming and going that they did not even have a chance to eat, he said to them, "Come with me by yourselves to a quiet place and get some rest."</a:t>
            </a:r>
          </a:p>
          <a:p>
            <a:pPr algn="l">
              <a:lnSpc>
                <a:spcPct val="100000"/>
              </a:lnSpc>
            </a:pPr>
            <a:r>
              <a:rPr lang="en-US" altLang="zh-CN" sz="3400" b="1" spc="100" dirty="0">
                <a:ea typeface="黑体" panose="02010609060101010101" pitchFamily="49" charset="-122"/>
              </a:rPr>
              <a:t>32</a:t>
            </a:r>
            <a:r>
              <a:rPr lang="zh-CN" altLang="en-US" sz="3400" b="1" spc="100" dirty="0">
                <a:ea typeface="黑体" panose="02010609060101010101" pitchFamily="49" charset="-122"/>
              </a:rPr>
              <a:t>他們就坐船，暗暗地往曠野地方去。</a:t>
            </a:r>
          </a:p>
          <a:p>
            <a:pPr algn="l">
              <a:lnSpc>
                <a:spcPct val="100000"/>
              </a:lnSpc>
            </a:pPr>
            <a:r>
              <a:rPr lang="en-US" altLang="zh-CN" sz="3400" b="1" spc="100" dirty="0">
                <a:ea typeface="黑体" panose="02010609060101010101" pitchFamily="49" charset="-122"/>
              </a:rPr>
              <a:t>So they went away by themselves in a boat to a solitary place. </a:t>
            </a:r>
          </a:p>
        </p:txBody>
      </p:sp>
    </p:spTree>
    <p:extLst>
      <p:ext uri="{BB962C8B-B14F-4D97-AF65-F5344CB8AC3E}">
        <p14:creationId xmlns:p14="http://schemas.microsoft.com/office/powerpoint/2010/main" val="1486652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馬太福音 </a:t>
            </a:r>
            <a:r>
              <a:rPr lang="en-US" altLang="zh-CN" sz="3400" b="1" spc="100" dirty="0">
                <a:ea typeface="黑体" panose="02010609060101010101" pitchFamily="49" charset="-122"/>
              </a:rPr>
              <a:t>Matthew 14:14-16】</a:t>
            </a:r>
          </a:p>
          <a:p>
            <a:pPr algn="l">
              <a:lnSpc>
                <a:spcPct val="100000"/>
              </a:lnSpc>
            </a:pPr>
            <a:r>
              <a:rPr lang="en-US" altLang="zh-CN" sz="3400" b="1" spc="100" dirty="0">
                <a:ea typeface="黑体" panose="02010609060101010101" pitchFamily="49" charset="-122"/>
              </a:rPr>
              <a:t>14 </a:t>
            </a:r>
            <a:r>
              <a:rPr lang="zh-CN" altLang="en-US" sz="3400" b="1" spc="100" dirty="0">
                <a:ea typeface="黑体" panose="02010609060101010101" pitchFamily="49" charset="-122"/>
              </a:rPr>
              <a:t>耶穌出來，見有許多的人，就憐憫他們，治好了他們的病人</a:t>
            </a:r>
            <a:r>
              <a:rPr lang="zh-CN" altLang="en-US" sz="3400" b="1" spc="100" dirty="0" smtClean="0">
                <a:ea typeface="黑体" panose="02010609060101010101" pitchFamily="49" charset="-122"/>
              </a:rPr>
              <a:t>。 </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When </a:t>
            </a:r>
            <a:r>
              <a:rPr lang="en-US" altLang="zh-CN" sz="3400" b="1" spc="100" dirty="0">
                <a:ea typeface="黑体" panose="02010609060101010101" pitchFamily="49" charset="-122"/>
              </a:rPr>
              <a:t>Jesus landed and saw a large crowd, he had compassion on them and healed their sick</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847059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馬太福音 </a:t>
            </a:r>
            <a:r>
              <a:rPr lang="en-US" altLang="zh-CN" sz="3400" b="1" spc="100" dirty="0">
                <a:ea typeface="黑体" panose="02010609060101010101" pitchFamily="49" charset="-122"/>
              </a:rPr>
              <a:t>Matthew 14:14-16】</a:t>
            </a:r>
          </a:p>
          <a:p>
            <a:pPr algn="l">
              <a:lnSpc>
                <a:spcPct val="100000"/>
              </a:lnSpc>
            </a:pPr>
            <a:r>
              <a:rPr lang="en-US" altLang="zh-CN" sz="3400" b="1" spc="100" dirty="0" smtClean="0">
                <a:ea typeface="黑体" panose="02010609060101010101" pitchFamily="49" charset="-122"/>
              </a:rPr>
              <a:t>15 </a:t>
            </a:r>
            <a:r>
              <a:rPr lang="zh-CN" altLang="en-US" sz="3400" b="1" spc="100" dirty="0">
                <a:ea typeface="黑体" panose="02010609060101010101" pitchFamily="49" charset="-122"/>
              </a:rPr>
              <a:t>天將晚的時候，門徒進前來說：“這是野地，時候已經過了，請叫眾人散開，他們好往村子裡去，自己買吃的。” </a:t>
            </a:r>
          </a:p>
          <a:p>
            <a:pPr algn="l">
              <a:lnSpc>
                <a:spcPct val="100000"/>
              </a:lnSpc>
            </a:pPr>
            <a:r>
              <a:rPr lang="en-US" altLang="zh-CN" sz="3400" b="1" spc="100" dirty="0">
                <a:ea typeface="黑体" panose="02010609060101010101" pitchFamily="49" charset="-122"/>
              </a:rPr>
              <a:t>As evening approached, the disciples came to him and said, "This is a remote place, and it's already getting late. Send the crowds away, so they can go to the villages and buy themselves some food."</a:t>
            </a:r>
          </a:p>
          <a:p>
            <a:pPr algn="l">
              <a:lnSpc>
                <a:spcPct val="100000"/>
              </a:lnSpc>
            </a:pPr>
            <a:r>
              <a:rPr lang="en-US" altLang="zh-CN" sz="3400" b="1" spc="100" dirty="0">
                <a:ea typeface="黑体" panose="02010609060101010101" pitchFamily="49" charset="-122"/>
              </a:rPr>
              <a:t>16 </a:t>
            </a:r>
            <a:r>
              <a:rPr lang="zh-CN" altLang="en-US" sz="3400" b="1" spc="100" dirty="0">
                <a:ea typeface="黑体" panose="02010609060101010101" pitchFamily="49" charset="-122"/>
              </a:rPr>
              <a:t>耶穌說：“不用他們去，你們給他們吃吧！</a:t>
            </a:r>
            <a:r>
              <a:rPr lang="zh-CN" altLang="en-US" sz="3400" b="1" spc="100" dirty="0" smtClean="0">
                <a:ea typeface="黑体" panose="02010609060101010101" pitchFamily="49" charset="-122"/>
              </a:rPr>
              <a:t>”</a:t>
            </a:r>
            <a:r>
              <a:rPr lang="en-US" altLang="zh-CN" sz="3400" b="1" spc="100" dirty="0" smtClean="0">
                <a:ea typeface="黑体" panose="02010609060101010101" pitchFamily="49" charset="-122"/>
              </a:rPr>
              <a:t>Jesus </a:t>
            </a:r>
            <a:r>
              <a:rPr lang="en-US" altLang="zh-CN" sz="3400" b="1" spc="100" dirty="0">
                <a:ea typeface="黑体" panose="02010609060101010101" pitchFamily="49" charset="-122"/>
              </a:rPr>
              <a:t>replied, "They do not need to go away. You give them something to eat."</a:t>
            </a:r>
          </a:p>
        </p:txBody>
      </p:sp>
    </p:spTree>
    <p:extLst>
      <p:ext uri="{BB962C8B-B14F-4D97-AF65-F5344CB8AC3E}">
        <p14:creationId xmlns:p14="http://schemas.microsoft.com/office/powerpoint/2010/main" val="24213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4008</TotalTime>
  <Words>2199</Words>
  <Application>Microsoft Office PowerPoint</Application>
  <PresentationFormat>全屏显示(4:3)</PresentationFormat>
  <Paragraphs>144</Paragraphs>
  <Slides>28</Slides>
  <Notes>28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28</vt:i4>
      </vt:variant>
    </vt:vector>
  </HeadingPairs>
  <TitlesOfParts>
    <vt:vector size="35"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480</cp:revision>
  <dcterms:created xsi:type="dcterms:W3CDTF">2014-02-25T17:54:08Z</dcterms:created>
  <dcterms:modified xsi:type="dcterms:W3CDTF">2018-02-11T06:26:40Z</dcterms:modified>
</cp:coreProperties>
</file>