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7"/>
  </p:notesMasterIdLst>
  <p:handoutMasterIdLst>
    <p:handoutMasterId r:id="rId28"/>
  </p:handoutMasterIdLst>
  <p:sldIdLst>
    <p:sldId id="469" r:id="rId2"/>
    <p:sldId id="1061" r:id="rId3"/>
    <p:sldId id="1062" r:id="rId4"/>
    <p:sldId id="1063" r:id="rId5"/>
    <p:sldId id="1064" r:id="rId6"/>
    <p:sldId id="1065" r:id="rId7"/>
    <p:sldId id="1066" r:id="rId8"/>
    <p:sldId id="1067" r:id="rId9"/>
    <p:sldId id="1068" r:id="rId10"/>
    <p:sldId id="1042" r:id="rId11"/>
    <p:sldId id="1069" r:id="rId12"/>
    <p:sldId id="1070" r:id="rId13"/>
    <p:sldId id="1071" r:id="rId14"/>
    <p:sldId id="1072" r:id="rId15"/>
    <p:sldId id="1073" r:id="rId16"/>
    <p:sldId id="1074" r:id="rId17"/>
    <p:sldId id="1075" r:id="rId18"/>
    <p:sldId id="1076" r:id="rId19"/>
    <p:sldId id="1077" r:id="rId20"/>
    <p:sldId id="1078" r:id="rId21"/>
    <p:sldId id="1043" r:id="rId22"/>
    <p:sldId id="1079" r:id="rId23"/>
    <p:sldId id="1080" r:id="rId24"/>
    <p:sldId id="1044" r:id="rId25"/>
    <p:sldId id="1081" r:id="rId26"/>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7" d="100"/>
          <a:sy n="77" d="100"/>
        </p:scale>
        <p:origin x="90" y="10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2018/2/3</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2018/2/3</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dirty="0" smtClean="0">
              <a:solidFill>
                <a:prstClr val="black"/>
              </a:solidFill>
            </a:endParaRPr>
          </a:p>
        </p:txBody>
      </p:sp>
    </p:spTree>
    <p:extLst>
      <p:ext uri="{BB962C8B-B14F-4D97-AF65-F5344CB8AC3E}">
        <p14:creationId xmlns:p14="http://schemas.microsoft.com/office/powerpoint/2010/main" val="1307182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dirty="0" smtClean="0">
              <a:solidFill>
                <a:prstClr val="black"/>
              </a:solidFill>
            </a:endParaRPr>
          </a:p>
        </p:txBody>
      </p:sp>
    </p:spTree>
    <p:extLst>
      <p:ext uri="{BB962C8B-B14F-4D97-AF65-F5344CB8AC3E}">
        <p14:creationId xmlns:p14="http://schemas.microsoft.com/office/powerpoint/2010/main" val="16199829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11</a:t>
            </a:fld>
            <a:endParaRPr lang="en-US" altLang="zh-CN" dirty="0" smtClean="0">
              <a:solidFill>
                <a:prstClr val="black"/>
              </a:solidFill>
            </a:endParaRPr>
          </a:p>
        </p:txBody>
      </p:sp>
    </p:spTree>
    <p:extLst>
      <p:ext uri="{BB962C8B-B14F-4D97-AF65-F5344CB8AC3E}">
        <p14:creationId xmlns:p14="http://schemas.microsoft.com/office/powerpoint/2010/main" val="8893984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12</a:t>
            </a:fld>
            <a:endParaRPr lang="en-US" altLang="zh-CN" dirty="0" smtClean="0">
              <a:solidFill>
                <a:prstClr val="black"/>
              </a:solidFill>
            </a:endParaRPr>
          </a:p>
        </p:txBody>
      </p:sp>
    </p:spTree>
    <p:extLst>
      <p:ext uri="{BB962C8B-B14F-4D97-AF65-F5344CB8AC3E}">
        <p14:creationId xmlns:p14="http://schemas.microsoft.com/office/powerpoint/2010/main" val="24517328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13</a:t>
            </a:fld>
            <a:endParaRPr lang="en-US" altLang="zh-CN" dirty="0" smtClean="0">
              <a:solidFill>
                <a:prstClr val="black"/>
              </a:solidFill>
            </a:endParaRPr>
          </a:p>
        </p:txBody>
      </p:sp>
    </p:spTree>
    <p:extLst>
      <p:ext uri="{BB962C8B-B14F-4D97-AF65-F5344CB8AC3E}">
        <p14:creationId xmlns:p14="http://schemas.microsoft.com/office/powerpoint/2010/main" val="22513515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14</a:t>
            </a:fld>
            <a:endParaRPr lang="en-US" altLang="zh-CN" dirty="0" smtClean="0">
              <a:solidFill>
                <a:prstClr val="black"/>
              </a:solidFill>
            </a:endParaRPr>
          </a:p>
        </p:txBody>
      </p:sp>
    </p:spTree>
    <p:extLst>
      <p:ext uri="{BB962C8B-B14F-4D97-AF65-F5344CB8AC3E}">
        <p14:creationId xmlns:p14="http://schemas.microsoft.com/office/powerpoint/2010/main" val="3451497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15</a:t>
            </a:fld>
            <a:endParaRPr lang="en-US" altLang="zh-CN" dirty="0" smtClean="0">
              <a:solidFill>
                <a:prstClr val="black"/>
              </a:solidFill>
            </a:endParaRPr>
          </a:p>
        </p:txBody>
      </p:sp>
    </p:spTree>
    <p:extLst>
      <p:ext uri="{BB962C8B-B14F-4D97-AF65-F5344CB8AC3E}">
        <p14:creationId xmlns:p14="http://schemas.microsoft.com/office/powerpoint/2010/main" val="17980464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16</a:t>
            </a:fld>
            <a:endParaRPr lang="en-US" altLang="zh-CN" dirty="0" smtClean="0">
              <a:solidFill>
                <a:prstClr val="black"/>
              </a:solidFill>
            </a:endParaRPr>
          </a:p>
        </p:txBody>
      </p:sp>
    </p:spTree>
    <p:extLst>
      <p:ext uri="{BB962C8B-B14F-4D97-AF65-F5344CB8AC3E}">
        <p14:creationId xmlns:p14="http://schemas.microsoft.com/office/powerpoint/2010/main" val="39888308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17</a:t>
            </a:fld>
            <a:endParaRPr lang="en-US" altLang="zh-CN" dirty="0" smtClean="0">
              <a:solidFill>
                <a:prstClr val="black"/>
              </a:solidFill>
            </a:endParaRPr>
          </a:p>
        </p:txBody>
      </p:sp>
    </p:spTree>
    <p:extLst>
      <p:ext uri="{BB962C8B-B14F-4D97-AF65-F5344CB8AC3E}">
        <p14:creationId xmlns:p14="http://schemas.microsoft.com/office/powerpoint/2010/main" val="40332058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18</a:t>
            </a:fld>
            <a:endParaRPr lang="en-US" altLang="zh-CN" dirty="0" smtClean="0">
              <a:solidFill>
                <a:prstClr val="black"/>
              </a:solidFill>
            </a:endParaRPr>
          </a:p>
        </p:txBody>
      </p:sp>
    </p:spTree>
    <p:extLst>
      <p:ext uri="{BB962C8B-B14F-4D97-AF65-F5344CB8AC3E}">
        <p14:creationId xmlns:p14="http://schemas.microsoft.com/office/powerpoint/2010/main" val="9689640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19</a:t>
            </a:fld>
            <a:endParaRPr lang="en-US" altLang="zh-CN" dirty="0" smtClean="0">
              <a:solidFill>
                <a:prstClr val="black"/>
              </a:solidFill>
            </a:endParaRPr>
          </a:p>
        </p:txBody>
      </p:sp>
    </p:spTree>
    <p:extLst>
      <p:ext uri="{BB962C8B-B14F-4D97-AF65-F5344CB8AC3E}">
        <p14:creationId xmlns:p14="http://schemas.microsoft.com/office/powerpoint/2010/main" val="3046814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dirty="0" smtClean="0">
              <a:solidFill>
                <a:prstClr val="black"/>
              </a:solidFill>
            </a:endParaRPr>
          </a:p>
        </p:txBody>
      </p:sp>
    </p:spTree>
    <p:extLst>
      <p:ext uri="{BB962C8B-B14F-4D97-AF65-F5344CB8AC3E}">
        <p14:creationId xmlns:p14="http://schemas.microsoft.com/office/powerpoint/2010/main" val="23581586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20</a:t>
            </a:fld>
            <a:endParaRPr lang="en-US" altLang="zh-CN" dirty="0" smtClean="0">
              <a:solidFill>
                <a:prstClr val="black"/>
              </a:solidFill>
            </a:endParaRPr>
          </a:p>
        </p:txBody>
      </p:sp>
    </p:spTree>
    <p:extLst>
      <p:ext uri="{BB962C8B-B14F-4D97-AF65-F5344CB8AC3E}">
        <p14:creationId xmlns:p14="http://schemas.microsoft.com/office/powerpoint/2010/main" val="6580240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21</a:t>
            </a:fld>
            <a:endParaRPr lang="en-US" altLang="zh-CN" dirty="0" smtClean="0">
              <a:solidFill>
                <a:prstClr val="black"/>
              </a:solidFill>
            </a:endParaRPr>
          </a:p>
        </p:txBody>
      </p:sp>
    </p:spTree>
    <p:extLst>
      <p:ext uri="{BB962C8B-B14F-4D97-AF65-F5344CB8AC3E}">
        <p14:creationId xmlns:p14="http://schemas.microsoft.com/office/powerpoint/2010/main" val="27851201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22</a:t>
            </a:fld>
            <a:endParaRPr lang="en-US" altLang="zh-CN" dirty="0" smtClean="0">
              <a:solidFill>
                <a:prstClr val="black"/>
              </a:solidFill>
            </a:endParaRPr>
          </a:p>
        </p:txBody>
      </p:sp>
    </p:spTree>
    <p:extLst>
      <p:ext uri="{BB962C8B-B14F-4D97-AF65-F5344CB8AC3E}">
        <p14:creationId xmlns:p14="http://schemas.microsoft.com/office/powerpoint/2010/main" val="17450096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23</a:t>
            </a:fld>
            <a:endParaRPr lang="en-US" altLang="zh-CN" dirty="0" smtClean="0">
              <a:solidFill>
                <a:prstClr val="black"/>
              </a:solidFill>
            </a:endParaRPr>
          </a:p>
        </p:txBody>
      </p:sp>
    </p:spTree>
    <p:extLst>
      <p:ext uri="{BB962C8B-B14F-4D97-AF65-F5344CB8AC3E}">
        <p14:creationId xmlns:p14="http://schemas.microsoft.com/office/powerpoint/2010/main" val="12097485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24</a:t>
            </a:fld>
            <a:endParaRPr lang="en-US" altLang="zh-CN" dirty="0" smtClean="0">
              <a:solidFill>
                <a:prstClr val="black"/>
              </a:solidFill>
            </a:endParaRPr>
          </a:p>
        </p:txBody>
      </p:sp>
    </p:spTree>
    <p:extLst>
      <p:ext uri="{BB962C8B-B14F-4D97-AF65-F5344CB8AC3E}">
        <p14:creationId xmlns:p14="http://schemas.microsoft.com/office/powerpoint/2010/main" val="39853443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25</a:t>
            </a:fld>
            <a:endParaRPr lang="en-US" altLang="zh-CN" dirty="0" smtClean="0">
              <a:solidFill>
                <a:prstClr val="black"/>
              </a:solidFill>
            </a:endParaRPr>
          </a:p>
        </p:txBody>
      </p:sp>
    </p:spTree>
    <p:extLst>
      <p:ext uri="{BB962C8B-B14F-4D97-AF65-F5344CB8AC3E}">
        <p14:creationId xmlns:p14="http://schemas.microsoft.com/office/powerpoint/2010/main" val="4120399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a:t>
            </a:fld>
            <a:endParaRPr lang="en-US" altLang="zh-CN" dirty="0" smtClean="0">
              <a:solidFill>
                <a:prstClr val="black"/>
              </a:solidFill>
            </a:endParaRPr>
          </a:p>
        </p:txBody>
      </p:sp>
    </p:spTree>
    <p:extLst>
      <p:ext uri="{BB962C8B-B14F-4D97-AF65-F5344CB8AC3E}">
        <p14:creationId xmlns:p14="http://schemas.microsoft.com/office/powerpoint/2010/main" val="3124752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dirty="0" smtClean="0">
              <a:solidFill>
                <a:prstClr val="black"/>
              </a:solidFill>
            </a:endParaRPr>
          </a:p>
        </p:txBody>
      </p:sp>
    </p:spTree>
    <p:extLst>
      <p:ext uri="{BB962C8B-B14F-4D97-AF65-F5344CB8AC3E}">
        <p14:creationId xmlns:p14="http://schemas.microsoft.com/office/powerpoint/2010/main" val="4133107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5</a:t>
            </a:fld>
            <a:endParaRPr lang="en-US" altLang="zh-CN" dirty="0" smtClean="0">
              <a:solidFill>
                <a:prstClr val="black"/>
              </a:solidFill>
            </a:endParaRPr>
          </a:p>
        </p:txBody>
      </p:sp>
    </p:spTree>
    <p:extLst>
      <p:ext uri="{BB962C8B-B14F-4D97-AF65-F5344CB8AC3E}">
        <p14:creationId xmlns:p14="http://schemas.microsoft.com/office/powerpoint/2010/main" val="2795391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6</a:t>
            </a:fld>
            <a:endParaRPr lang="en-US" altLang="zh-CN" dirty="0" smtClean="0">
              <a:solidFill>
                <a:prstClr val="black"/>
              </a:solidFill>
            </a:endParaRPr>
          </a:p>
        </p:txBody>
      </p:sp>
    </p:spTree>
    <p:extLst>
      <p:ext uri="{BB962C8B-B14F-4D97-AF65-F5344CB8AC3E}">
        <p14:creationId xmlns:p14="http://schemas.microsoft.com/office/powerpoint/2010/main" val="3417739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7</a:t>
            </a:fld>
            <a:endParaRPr lang="en-US" altLang="zh-CN" dirty="0" smtClean="0">
              <a:solidFill>
                <a:prstClr val="black"/>
              </a:solidFill>
            </a:endParaRPr>
          </a:p>
        </p:txBody>
      </p:sp>
    </p:spTree>
    <p:extLst>
      <p:ext uri="{BB962C8B-B14F-4D97-AF65-F5344CB8AC3E}">
        <p14:creationId xmlns:p14="http://schemas.microsoft.com/office/powerpoint/2010/main" val="13590666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8</a:t>
            </a:fld>
            <a:endParaRPr lang="en-US" altLang="zh-CN" dirty="0" smtClean="0">
              <a:solidFill>
                <a:prstClr val="black"/>
              </a:solidFill>
            </a:endParaRPr>
          </a:p>
        </p:txBody>
      </p:sp>
    </p:spTree>
    <p:extLst>
      <p:ext uri="{BB962C8B-B14F-4D97-AF65-F5344CB8AC3E}">
        <p14:creationId xmlns:p14="http://schemas.microsoft.com/office/powerpoint/2010/main" val="21919283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9</a:t>
            </a:fld>
            <a:endParaRPr lang="en-US" altLang="zh-CN" dirty="0" smtClean="0">
              <a:solidFill>
                <a:prstClr val="black"/>
              </a:solidFill>
            </a:endParaRPr>
          </a:p>
        </p:txBody>
      </p:sp>
    </p:spTree>
    <p:extLst>
      <p:ext uri="{BB962C8B-B14F-4D97-AF65-F5344CB8AC3E}">
        <p14:creationId xmlns:p14="http://schemas.microsoft.com/office/powerpoint/2010/main" val="4120003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2018/2/3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665872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2018/2/3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225593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2018/2/3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12764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2018/2/3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607810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2018/2/3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1712672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2018/2/3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887654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2018/2/3</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4189879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2018/2/3</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02464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2018/2/3</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622609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2018/2/3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340857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2018/2/3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290815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2018/2/3</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2258493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14:1-12】</a:t>
            </a:r>
          </a:p>
          <a:p>
            <a:pPr algn="l">
              <a:lnSpc>
                <a:spcPct val="100000"/>
              </a:lnSpc>
            </a:pPr>
            <a:r>
              <a:rPr lang="en-US" altLang="zh-CN" sz="3400" b="1" spc="100" dirty="0">
                <a:ea typeface="黑体" panose="02010609060101010101" pitchFamily="49" charset="-122"/>
              </a:rPr>
              <a:t>1 </a:t>
            </a:r>
            <a:r>
              <a:rPr lang="zh-CN" altLang="en-US" sz="3400" b="1" spc="100" dirty="0">
                <a:ea typeface="黑体" panose="02010609060101010101" pitchFamily="49" charset="-122"/>
              </a:rPr>
              <a:t>那时，分封的王希律听见耶稣的名声，</a:t>
            </a:r>
          </a:p>
          <a:p>
            <a:pPr algn="l">
              <a:lnSpc>
                <a:spcPct val="100000"/>
              </a:lnSpc>
            </a:pPr>
            <a:r>
              <a:rPr lang="en-US" altLang="zh-CN" sz="3400" b="1" spc="100" dirty="0">
                <a:ea typeface="黑体" panose="02010609060101010101" pitchFamily="49" charset="-122"/>
              </a:rPr>
              <a:t>At that time Herod the tetrarch heard the reports about Jesus,</a:t>
            </a:r>
          </a:p>
          <a:p>
            <a:pPr algn="l">
              <a:lnSpc>
                <a:spcPct val="100000"/>
              </a:lnSpc>
            </a:pPr>
            <a:r>
              <a:rPr lang="en-US" altLang="zh-CN" sz="3400" b="1" spc="100" dirty="0">
                <a:ea typeface="黑体" panose="02010609060101010101" pitchFamily="49" charset="-122"/>
              </a:rPr>
              <a:t>2 </a:t>
            </a:r>
            <a:r>
              <a:rPr lang="zh-CN" altLang="en-US" sz="3400" b="1" spc="100" dirty="0">
                <a:ea typeface="黑体" panose="02010609060101010101" pitchFamily="49" charset="-122"/>
              </a:rPr>
              <a:t>就对臣仆说：“这是施洗的约翰从死里复活，所以这些异能从他里面发出来。” </a:t>
            </a:r>
          </a:p>
          <a:p>
            <a:pPr algn="l">
              <a:lnSpc>
                <a:spcPct val="100000"/>
              </a:lnSpc>
            </a:pPr>
            <a:r>
              <a:rPr lang="en-US" altLang="zh-CN" sz="3400" b="1" spc="100" dirty="0">
                <a:ea typeface="黑体" panose="02010609060101010101" pitchFamily="49" charset="-122"/>
              </a:rPr>
              <a:t>and he said to his attendants, "This is John the Baptist; he has risen from the dead! That is why miraculous powers are at work in him</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518551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smtClean="0">
                <a:ea typeface="黑体" panose="02010609060101010101" pitchFamily="49" charset="-122"/>
              </a:rPr>
              <a:t>【</a:t>
            </a:r>
            <a:r>
              <a:rPr lang="zh-CN" altLang="en-US" sz="3400" b="1" spc="100" dirty="0" smtClean="0">
                <a:ea typeface="黑体" panose="02010609060101010101" pitchFamily="49" charset="-122"/>
              </a:rPr>
              <a:t>马可福音 </a:t>
            </a:r>
            <a:r>
              <a:rPr lang="en-US" altLang="zh-CN" sz="3400" b="1" spc="100" dirty="0" smtClean="0">
                <a:ea typeface="黑体" panose="02010609060101010101" pitchFamily="49" charset="-122"/>
              </a:rPr>
              <a:t>Mark </a:t>
            </a:r>
            <a:r>
              <a:rPr lang="en-US" altLang="zh-CN" sz="3400" b="1" spc="100" dirty="0">
                <a:ea typeface="黑体" panose="02010609060101010101" pitchFamily="49" charset="-122"/>
              </a:rPr>
              <a:t>6:14-29】</a:t>
            </a:r>
          </a:p>
          <a:p>
            <a:pPr algn="l">
              <a:lnSpc>
                <a:spcPct val="100000"/>
              </a:lnSpc>
            </a:pPr>
            <a:r>
              <a:rPr lang="en-US" altLang="zh-CN" sz="3400" b="1" spc="100" dirty="0">
                <a:ea typeface="黑体" panose="02010609060101010101" pitchFamily="49" charset="-122"/>
              </a:rPr>
              <a:t>14 </a:t>
            </a:r>
            <a:r>
              <a:rPr lang="zh-CN" altLang="en-US" sz="3400" b="1" spc="100" dirty="0">
                <a:ea typeface="黑体" panose="02010609060101010101" pitchFamily="49" charset="-122"/>
              </a:rPr>
              <a:t>耶稣的名声传扬出来。希律王听见了，就说：“施洗的约翰从死里复活了，所以这些异能由他里面发出来。” </a:t>
            </a:r>
            <a:endParaRPr lang="en-US" altLang="zh-CN" sz="3400" b="1" spc="100" dirty="0" smtClean="0">
              <a:ea typeface="黑体" panose="02010609060101010101" pitchFamily="49" charset="-122"/>
            </a:endParaRPr>
          </a:p>
          <a:p>
            <a:pPr algn="l">
              <a:lnSpc>
                <a:spcPct val="100000"/>
              </a:lnSpc>
            </a:pPr>
            <a:r>
              <a:rPr lang="en-US" altLang="zh-CN" sz="3400" b="1" spc="100" dirty="0" smtClean="0">
                <a:ea typeface="黑体" panose="02010609060101010101" pitchFamily="49" charset="-122"/>
              </a:rPr>
              <a:t>King </a:t>
            </a:r>
            <a:r>
              <a:rPr lang="en-US" altLang="zh-CN" sz="3400" b="1" spc="100" dirty="0">
                <a:ea typeface="黑体" panose="02010609060101010101" pitchFamily="49" charset="-122"/>
              </a:rPr>
              <a:t>Herod heard about this, for Jesus' name had become well known. Some were saying, "John the Baptist has been raised from the dead, and that is why miraculous powers are at work in him."</a:t>
            </a:r>
          </a:p>
          <a:p>
            <a:pPr algn="l">
              <a:lnSpc>
                <a:spcPct val="100000"/>
              </a:lnSpc>
            </a:pP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0952495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马可福音</a:t>
            </a:r>
            <a:r>
              <a:rPr lang="en-US" altLang="zh-CN" sz="3400" b="1" spc="100" dirty="0">
                <a:ea typeface="黑体" panose="02010609060101010101" pitchFamily="49" charset="-122"/>
              </a:rPr>
              <a:t>Mark 6:14-29】</a:t>
            </a:r>
          </a:p>
          <a:p>
            <a:pPr algn="l">
              <a:lnSpc>
                <a:spcPct val="100000"/>
              </a:lnSpc>
            </a:pPr>
            <a:r>
              <a:rPr lang="en-US" altLang="zh-CN" sz="3400" b="1" spc="100" dirty="0" smtClean="0">
                <a:ea typeface="黑体" panose="02010609060101010101" pitchFamily="49" charset="-122"/>
              </a:rPr>
              <a:t>15 </a:t>
            </a:r>
            <a:r>
              <a:rPr lang="zh-CN" altLang="en-US" sz="3400" b="1" spc="100" dirty="0">
                <a:ea typeface="黑体" panose="02010609060101010101" pitchFamily="49" charset="-122"/>
              </a:rPr>
              <a:t>但别人说：“是以利亚。”又有人说：“是先知，正像先知中的一位。” </a:t>
            </a:r>
          </a:p>
          <a:p>
            <a:pPr algn="l">
              <a:lnSpc>
                <a:spcPct val="100000"/>
              </a:lnSpc>
            </a:pPr>
            <a:r>
              <a:rPr lang="en-US" altLang="zh-CN" sz="3400" b="1" spc="100" dirty="0">
                <a:ea typeface="黑体" panose="02010609060101010101" pitchFamily="49" charset="-122"/>
              </a:rPr>
              <a:t>Others said, "He is Elijah." And still others claimed, "He is a prophet, like one of the prophets of long ago."</a:t>
            </a:r>
          </a:p>
          <a:p>
            <a:pPr algn="l">
              <a:lnSpc>
                <a:spcPct val="100000"/>
              </a:lnSpc>
            </a:pPr>
            <a:r>
              <a:rPr lang="en-US" altLang="zh-CN" sz="3400" b="1" spc="100" dirty="0">
                <a:ea typeface="黑体" panose="02010609060101010101" pitchFamily="49" charset="-122"/>
              </a:rPr>
              <a:t>16 </a:t>
            </a:r>
            <a:r>
              <a:rPr lang="zh-CN" altLang="en-US" sz="3400" b="1" spc="100" dirty="0">
                <a:ea typeface="黑体" panose="02010609060101010101" pitchFamily="49" charset="-122"/>
              </a:rPr>
              <a:t>希律听见却说：“是我所斩的约翰，他复活了。” </a:t>
            </a:r>
          </a:p>
          <a:p>
            <a:pPr algn="l">
              <a:lnSpc>
                <a:spcPct val="100000"/>
              </a:lnSpc>
            </a:pPr>
            <a:r>
              <a:rPr lang="en-US" altLang="zh-CN" sz="3400" b="1" spc="100" dirty="0">
                <a:ea typeface="黑体" panose="02010609060101010101" pitchFamily="49" charset="-122"/>
              </a:rPr>
              <a:t>But when Herod heard this, he said, "John, the man I beheaded, has been raised from the dead</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2752674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马可福音</a:t>
            </a:r>
            <a:r>
              <a:rPr lang="en-US" altLang="zh-CN" sz="3400" b="1" spc="100" dirty="0">
                <a:ea typeface="黑体" panose="02010609060101010101" pitchFamily="49" charset="-122"/>
              </a:rPr>
              <a:t>Mark 6:14-29】</a:t>
            </a:r>
          </a:p>
          <a:p>
            <a:pPr algn="l">
              <a:lnSpc>
                <a:spcPct val="100000"/>
              </a:lnSpc>
            </a:pPr>
            <a:r>
              <a:rPr lang="en-US" altLang="zh-CN" sz="3400" b="1" spc="100" dirty="0" smtClean="0">
                <a:ea typeface="黑体" panose="02010609060101010101" pitchFamily="49" charset="-122"/>
              </a:rPr>
              <a:t>17 </a:t>
            </a:r>
            <a:r>
              <a:rPr lang="zh-CN" altLang="en-US" sz="3400" b="1" spc="100" dirty="0">
                <a:ea typeface="黑体" panose="02010609060101010101" pitchFamily="49" charset="-122"/>
              </a:rPr>
              <a:t>先是希律为他兄弟腓力的妻子希罗底的缘故，差人去拿住约翰，锁在监里，因为希律已经娶了那妇人。</a:t>
            </a:r>
          </a:p>
          <a:p>
            <a:pPr algn="l">
              <a:lnSpc>
                <a:spcPct val="100000"/>
              </a:lnSpc>
            </a:pPr>
            <a:r>
              <a:rPr lang="en-US" altLang="zh-CN" sz="3400" b="1" spc="100" dirty="0">
                <a:ea typeface="黑体" panose="02010609060101010101" pitchFamily="49" charset="-122"/>
              </a:rPr>
              <a:t>For Herod himself had given orders to have John arrested, and he had him bound and put in prison. He did this because of Herodias, his brother Philip's wife, whom he had married</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2539435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马可福音</a:t>
            </a:r>
            <a:r>
              <a:rPr lang="en-US" altLang="zh-CN" sz="3400" b="1" spc="100" dirty="0">
                <a:ea typeface="黑体" panose="02010609060101010101" pitchFamily="49" charset="-122"/>
              </a:rPr>
              <a:t>Mark 6:14-29】</a:t>
            </a:r>
          </a:p>
          <a:p>
            <a:pPr algn="l">
              <a:lnSpc>
                <a:spcPct val="100000"/>
              </a:lnSpc>
            </a:pPr>
            <a:r>
              <a:rPr lang="en-US" altLang="zh-CN" sz="3400" b="1" spc="100" dirty="0" smtClean="0">
                <a:ea typeface="黑体" panose="02010609060101010101" pitchFamily="49" charset="-122"/>
              </a:rPr>
              <a:t>18 </a:t>
            </a:r>
            <a:r>
              <a:rPr lang="zh-CN" altLang="en-US" sz="3400" b="1" spc="100" dirty="0">
                <a:ea typeface="黑体" panose="02010609060101010101" pitchFamily="49" charset="-122"/>
              </a:rPr>
              <a:t>约翰曾对希律说：“你娶你兄弟的妻子是不合理的。” </a:t>
            </a:r>
          </a:p>
          <a:p>
            <a:pPr algn="l">
              <a:lnSpc>
                <a:spcPct val="100000"/>
              </a:lnSpc>
            </a:pPr>
            <a:r>
              <a:rPr lang="en-US" altLang="zh-CN" sz="3400" b="1" spc="100" dirty="0">
                <a:ea typeface="黑体" panose="02010609060101010101" pitchFamily="49" charset="-122"/>
              </a:rPr>
              <a:t>For John had been saying to Herod, "It is not lawful for you to have your brother's wife."</a:t>
            </a:r>
          </a:p>
          <a:p>
            <a:pPr algn="l">
              <a:lnSpc>
                <a:spcPct val="100000"/>
              </a:lnSpc>
            </a:pPr>
            <a:r>
              <a:rPr lang="en-US" altLang="zh-CN" sz="3400" b="1" spc="100" dirty="0">
                <a:ea typeface="黑体" panose="02010609060101010101" pitchFamily="49" charset="-122"/>
              </a:rPr>
              <a:t>19 </a:t>
            </a:r>
            <a:r>
              <a:rPr lang="zh-CN" altLang="en-US" sz="3400" b="1" spc="100" dirty="0">
                <a:ea typeface="黑体" panose="02010609060101010101" pitchFamily="49" charset="-122"/>
              </a:rPr>
              <a:t>于是希罗底怀恨他，想要杀他，只是不能；</a:t>
            </a:r>
          </a:p>
          <a:p>
            <a:pPr algn="l">
              <a:lnSpc>
                <a:spcPct val="100000"/>
              </a:lnSpc>
            </a:pPr>
            <a:r>
              <a:rPr lang="en-US" altLang="zh-CN" sz="3400" b="1" spc="100" dirty="0">
                <a:ea typeface="黑体" panose="02010609060101010101" pitchFamily="49" charset="-122"/>
              </a:rPr>
              <a:t>So Herodias nursed a grudge against John and wanted to kill him. But she was not able to</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524058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马可福音</a:t>
            </a:r>
            <a:r>
              <a:rPr lang="en-US" altLang="zh-CN" sz="3400" b="1" spc="100" dirty="0">
                <a:ea typeface="黑体" panose="02010609060101010101" pitchFamily="49" charset="-122"/>
              </a:rPr>
              <a:t>Mark 6:14-29】</a:t>
            </a:r>
          </a:p>
          <a:p>
            <a:pPr algn="l">
              <a:lnSpc>
                <a:spcPct val="100000"/>
              </a:lnSpc>
            </a:pPr>
            <a:r>
              <a:rPr lang="en-US" altLang="zh-CN" sz="3400" b="1" spc="100" dirty="0" smtClean="0">
                <a:ea typeface="黑体" panose="02010609060101010101" pitchFamily="49" charset="-122"/>
              </a:rPr>
              <a:t>20 </a:t>
            </a:r>
            <a:r>
              <a:rPr lang="zh-CN" altLang="en-US" sz="3400" b="1" spc="100" dirty="0">
                <a:ea typeface="黑体" panose="02010609060101010101" pitchFamily="49" charset="-122"/>
              </a:rPr>
              <a:t>因为希律知道约翰是义人，是圣人，所以敬畏他，保护他，听他讲论，就多照着行，并且乐意听他（“多照着行”有古卷作“游移不定”）。</a:t>
            </a:r>
          </a:p>
          <a:p>
            <a:pPr algn="l">
              <a:lnSpc>
                <a:spcPct val="100000"/>
              </a:lnSpc>
            </a:pPr>
            <a:r>
              <a:rPr lang="en-US" altLang="zh-CN" sz="3400" b="1" spc="100" dirty="0">
                <a:ea typeface="黑体" panose="02010609060101010101" pitchFamily="49" charset="-122"/>
              </a:rPr>
              <a:t>because Herod feared John and protected him, knowing him to be a righteous and holy man. When Herod heard John, he was greatly puzzled ; yet he liked to listen to him</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4032004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马可福音</a:t>
            </a:r>
            <a:r>
              <a:rPr lang="en-US" altLang="zh-CN" sz="3400" b="1" spc="100" dirty="0">
                <a:ea typeface="黑体" panose="02010609060101010101" pitchFamily="49" charset="-122"/>
              </a:rPr>
              <a:t>Mark 6:14-29】</a:t>
            </a:r>
          </a:p>
          <a:p>
            <a:pPr algn="l">
              <a:lnSpc>
                <a:spcPct val="100000"/>
              </a:lnSpc>
            </a:pPr>
            <a:r>
              <a:rPr lang="en-US" altLang="zh-CN" sz="3400" b="1" spc="100" dirty="0" smtClean="0">
                <a:ea typeface="黑体" panose="02010609060101010101" pitchFamily="49" charset="-122"/>
              </a:rPr>
              <a:t>21 </a:t>
            </a:r>
            <a:r>
              <a:rPr lang="zh-CN" altLang="en-US" sz="3400" b="1" spc="100" dirty="0">
                <a:ea typeface="黑体" panose="02010609060101010101" pitchFamily="49" charset="-122"/>
              </a:rPr>
              <a:t>有一天，恰巧是希律的生日，希律摆设筵席，请了大臣和千夫长，并加利利作首领的。</a:t>
            </a:r>
          </a:p>
          <a:p>
            <a:pPr algn="l">
              <a:lnSpc>
                <a:spcPct val="100000"/>
              </a:lnSpc>
            </a:pPr>
            <a:r>
              <a:rPr lang="en-US" altLang="zh-CN" sz="3400" b="1" spc="100" dirty="0">
                <a:ea typeface="黑体" panose="02010609060101010101" pitchFamily="49" charset="-122"/>
              </a:rPr>
              <a:t>Finally the opportune time came. On his birthday Herod gave a banquet for his high officials and military commanders and the leading men of Galilee</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3543492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马可福音</a:t>
            </a:r>
            <a:r>
              <a:rPr lang="en-US" altLang="zh-CN" sz="3400" b="1" spc="100" dirty="0">
                <a:ea typeface="黑体" panose="02010609060101010101" pitchFamily="49" charset="-122"/>
              </a:rPr>
              <a:t>Mark 6:14-29】</a:t>
            </a:r>
          </a:p>
          <a:p>
            <a:pPr algn="l">
              <a:lnSpc>
                <a:spcPct val="100000"/>
              </a:lnSpc>
            </a:pPr>
            <a:r>
              <a:rPr lang="en-US" altLang="zh-CN" sz="3400" b="1" spc="100" dirty="0" smtClean="0">
                <a:ea typeface="黑体" panose="02010609060101010101" pitchFamily="49" charset="-122"/>
              </a:rPr>
              <a:t>22 </a:t>
            </a:r>
            <a:r>
              <a:rPr lang="zh-CN" altLang="en-US" sz="3400" b="1" spc="100" dirty="0">
                <a:ea typeface="黑体" panose="02010609060101010101" pitchFamily="49" charset="-122"/>
              </a:rPr>
              <a:t>希罗底的女儿进来跳舞，使希律和同席的人都欢喜。王就对女子说：“你随意向我求什么，我必给你。” </a:t>
            </a:r>
          </a:p>
          <a:p>
            <a:pPr algn="l">
              <a:lnSpc>
                <a:spcPct val="100000"/>
              </a:lnSpc>
            </a:pPr>
            <a:r>
              <a:rPr lang="en-US" altLang="zh-CN" sz="3400" b="1" spc="100" dirty="0">
                <a:ea typeface="黑体" panose="02010609060101010101" pitchFamily="49" charset="-122"/>
              </a:rPr>
              <a:t>When the daughter of Herodias came in and danced, she pleased Herod and his dinner </a:t>
            </a:r>
            <a:r>
              <a:rPr lang="en-US" altLang="zh-CN" sz="3400" b="1" spc="100" dirty="0" smtClean="0">
                <a:ea typeface="黑体" panose="02010609060101010101" pitchFamily="49" charset="-122"/>
              </a:rPr>
              <a:t>guests.</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6765505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马可福音</a:t>
            </a:r>
            <a:r>
              <a:rPr lang="en-US" altLang="zh-CN" sz="3400" b="1" spc="100" dirty="0">
                <a:ea typeface="黑体" panose="02010609060101010101" pitchFamily="49" charset="-122"/>
              </a:rPr>
              <a:t>Mark 6:14-29】</a:t>
            </a:r>
          </a:p>
          <a:p>
            <a:pPr algn="l">
              <a:lnSpc>
                <a:spcPct val="100000"/>
              </a:lnSpc>
            </a:pPr>
            <a:r>
              <a:rPr lang="en-US" altLang="zh-CN" sz="3400" b="1" spc="100" dirty="0" smtClean="0">
                <a:ea typeface="黑体" panose="02010609060101010101" pitchFamily="49" charset="-122"/>
              </a:rPr>
              <a:t>23 </a:t>
            </a:r>
            <a:r>
              <a:rPr lang="zh-CN" altLang="en-US" sz="3400" b="1" spc="100" dirty="0">
                <a:ea typeface="黑体" panose="02010609060101010101" pitchFamily="49" charset="-122"/>
              </a:rPr>
              <a:t>又对她起誓说：“随你向我求什么，就是我国的一半，我也必给你。” </a:t>
            </a:r>
          </a:p>
          <a:p>
            <a:pPr algn="l">
              <a:lnSpc>
                <a:spcPct val="100000"/>
              </a:lnSpc>
            </a:pPr>
            <a:r>
              <a:rPr lang="en-US" altLang="zh-CN" sz="3400" b="1" spc="100" dirty="0">
                <a:ea typeface="黑体" panose="02010609060101010101" pitchFamily="49" charset="-122"/>
              </a:rPr>
              <a:t>The king said to the girl, "Ask me for anything you want, and I'll give it to you." And he promised her with an oath, "Whatever you ask I will give you, up to half my kingdom</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0588101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马可福音</a:t>
            </a:r>
            <a:r>
              <a:rPr lang="en-US" altLang="zh-CN" sz="3400" b="1" spc="100" dirty="0">
                <a:ea typeface="黑体" panose="02010609060101010101" pitchFamily="49" charset="-122"/>
              </a:rPr>
              <a:t>Mark 6:14-29】</a:t>
            </a:r>
          </a:p>
          <a:p>
            <a:pPr algn="l">
              <a:lnSpc>
                <a:spcPct val="100000"/>
              </a:lnSpc>
            </a:pPr>
            <a:r>
              <a:rPr lang="en-US" altLang="zh-CN" sz="3400" b="1" spc="100" dirty="0" smtClean="0">
                <a:ea typeface="黑体" panose="02010609060101010101" pitchFamily="49" charset="-122"/>
              </a:rPr>
              <a:t>24 </a:t>
            </a:r>
            <a:r>
              <a:rPr lang="zh-CN" altLang="en-US" sz="3400" b="1" spc="100" dirty="0">
                <a:ea typeface="黑体" panose="02010609060101010101" pitchFamily="49" charset="-122"/>
              </a:rPr>
              <a:t>她就出去对她母亲说：“我可以求什么呢？”她母亲说：“施洗约翰的头。” </a:t>
            </a:r>
          </a:p>
          <a:p>
            <a:pPr algn="l">
              <a:lnSpc>
                <a:spcPct val="100000"/>
              </a:lnSpc>
            </a:pPr>
            <a:r>
              <a:rPr lang="en-US" altLang="zh-CN" sz="3400" b="1" spc="100" dirty="0">
                <a:ea typeface="黑体" panose="02010609060101010101" pitchFamily="49" charset="-122"/>
              </a:rPr>
              <a:t>She went out and said to her mother, "What shall I ask for?" "The head of John the Baptist," she answered.</a:t>
            </a:r>
          </a:p>
          <a:p>
            <a:pPr algn="l">
              <a:lnSpc>
                <a:spcPct val="100000"/>
              </a:lnSpc>
            </a:pPr>
            <a:r>
              <a:rPr lang="en-US" altLang="zh-CN" sz="3400" b="1" spc="100" dirty="0">
                <a:ea typeface="黑体" panose="02010609060101010101" pitchFamily="49" charset="-122"/>
              </a:rPr>
              <a:t>25 </a:t>
            </a:r>
            <a:r>
              <a:rPr lang="zh-CN" altLang="en-US" sz="3400" b="1" spc="100" dirty="0">
                <a:ea typeface="黑体" panose="02010609060101010101" pitchFamily="49" charset="-122"/>
              </a:rPr>
              <a:t>她就急忙进去见王，求他说：“我愿王立时把施洗约翰的头放在盘子里给我。” </a:t>
            </a:r>
          </a:p>
          <a:p>
            <a:pPr algn="l">
              <a:lnSpc>
                <a:spcPct val="100000"/>
              </a:lnSpc>
            </a:pPr>
            <a:r>
              <a:rPr lang="en-US" altLang="zh-CN" sz="3400" b="1" spc="100" dirty="0">
                <a:ea typeface="黑体" panose="02010609060101010101" pitchFamily="49" charset="-122"/>
              </a:rPr>
              <a:t>At once the girl hurried in to the king with the request: "I want you to give me right now the head of John the Baptist on a platter</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8659907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马可福音</a:t>
            </a:r>
            <a:r>
              <a:rPr lang="en-US" altLang="zh-CN" sz="3400" b="1" spc="100" dirty="0">
                <a:ea typeface="黑体" panose="02010609060101010101" pitchFamily="49" charset="-122"/>
              </a:rPr>
              <a:t>Mark 6:14-29】</a:t>
            </a:r>
          </a:p>
          <a:p>
            <a:pPr algn="l">
              <a:lnSpc>
                <a:spcPct val="100000"/>
              </a:lnSpc>
            </a:pPr>
            <a:r>
              <a:rPr lang="en-US" altLang="zh-CN" sz="3400" b="1" spc="100" dirty="0">
                <a:ea typeface="黑体" panose="02010609060101010101" pitchFamily="49" charset="-122"/>
              </a:rPr>
              <a:t>26 </a:t>
            </a:r>
            <a:r>
              <a:rPr lang="zh-CN" altLang="en-US" sz="3400" b="1" spc="100" dirty="0">
                <a:ea typeface="黑体" panose="02010609060101010101" pitchFamily="49" charset="-122"/>
              </a:rPr>
              <a:t>王就甚忧愁，但因他所起的誓，又因同席的人，就不肯推辞，</a:t>
            </a:r>
          </a:p>
          <a:p>
            <a:pPr algn="l">
              <a:lnSpc>
                <a:spcPct val="100000"/>
              </a:lnSpc>
            </a:pPr>
            <a:r>
              <a:rPr lang="en-US" altLang="zh-CN" sz="3400" b="1" spc="100" dirty="0">
                <a:ea typeface="黑体" panose="02010609060101010101" pitchFamily="49" charset="-122"/>
              </a:rPr>
              <a:t>The king was greatly distressed, but because of his oaths and his dinner guests, he did not want to refuse her.</a:t>
            </a:r>
          </a:p>
          <a:p>
            <a:pPr algn="l">
              <a:lnSpc>
                <a:spcPct val="100000"/>
              </a:lnSpc>
            </a:pPr>
            <a:r>
              <a:rPr lang="en-US" altLang="zh-CN" sz="3400" b="1" spc="100" dirty="0">
                <a:ea typeface="黑体" panose="02010609060101010101" pitchFamily="49" charset="-122"/>
              </a:rPr>
              <a:t>27 </a:t>
            </a:r>
            <a:r>
              <a:rPr lang="zh-CN" altLang="en-US" sz="3400" b="1" spc="100" dirty="0">
                <a:ea typeface="黑体" panose="02010609060101010101" pitchFamily="49" charset="-122"/>
              </a:rPr>
              <a:t>随即差一个护卫兵，吩咐拿约翰的头来。护卫兵就去在监里斩了约翰，</a:t>
            </a:r>
          </a:p>
          <a:p>
            <a:pPr algn="l">
              <a:lnSpc>
                <a:spcPct val="100000"/>
              </a:lnSpc>
            </a:pPr>
            <a:r>
              <a:rPr lang="en-US" altLang="zh-CN" sz="3400" b="1" spc="100" dirty="0">
                <a:ea typeface="黑体" panose="02010609060101010101" pitchFamily="49" charset="-122"/>
              </a:rPr>
              <a:t>So he immediately sent an executioner with orders to bring John's head. The man went, beheaded John in the prison,</a:t>
            </a:r>
          </a:p>
        </p:txBody>
      </p:sp>
    </p:spTree>
    <p:extLst>
      <p:ext uri="{BB962C8B-B14F-4D97-AF65-F5344CB8AC3E}">
        <p14:creationId xmlns:p14="http://schemas.microsoft.com/office/powerpoint/2010/main" val="474063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14:1-12】</a:t>
            </a:r>
          </a:p>
          <a:p>
            <a:pPr algn="l">
              <a:lnSpc>
                <a:spcPct val="100000"/>
              </a:lnSpc>
            </a:pPr>
            <a:r>
              <a:rPr lang="en-US" altLang="zh-CN" sz="3400" b="1" spc="100" dirty="0" smtClean="0">
                <a:ea typeface="黑体" panose="02010609060101010101" pitchFamily="49" charset="-122"/>
              </a:rPr>
              <a:t>3 </a:t>
            </a:r>
            <a:r>
              <a:rPr lang="zh-CN" altLang="en-US" sz="3400" b="1" spc="100" dirty="0">
                <a:ea typeface="黑体" panose="02010609060101010101" pitchFamily="49" charset="-122"/>
              </a:rPr>
              <a:t>起先希律为他兄弟腓力的妻子希罗底的缘故，把约翰拿住锁在监里。</a:t>
            </a:r>
          </a:p>
          <a:p>
            <a:pPr algn="l">
              <a:lnSpc>
                <a:spcPct val="100000"/>
              </a:lnSpc>
            </a:pPr>
            <a:r>
              <a:rPr lang="en-US" altLang="zh-CN" sz="3400" b="1" spc="100" dirty="0">
                <a:ea typeface="黑体" panose="02010609060101010101" pitchFamily="49" charset="-122"/>
              </a:rPr>
              <a:t>Now Herod had arrested John and bound him and put him in prison because of Herodias, his brother Philip's wife,</a:t>
            </a:r>
          </a:p>
          <a:p>
            <a:pPr algn="l">
              <a:lnSpc>
                <a:spcPct val="100000"/>
              </a:lnSpc>
            </a:pPr>
            <a:r>
              <a:rPr lang="en-US" altLang="zh-CN" sz="3400" b="1" spc="100" dirty="0">
                <a:ea typeface="黑体" panose="02010609060101010101" pitchFamily="49" charset="-122"/>
              </a:rPr>
              <a:t>4 </a:t>
            </a:r>
            <a:r>
              <a:rPr lang="zh-CN" altLang="en-US" sz="3400" b="1" spc="100" dirty="0">
                <a:ea typeface="黑体" panose="02010609060101010101" pitchFamily="49" charset="-122"/>
              </a:rPr>
              <a:t>因为约翰曾对他说：“你娶这妇人是不合理的。” </a:t>
            </a:r>
          </a:p>
          <a:p>
            <a:pPr algn="l">
              <a:lnSpc>
                <a:spcPct val="100000"/>
              </a:lnSpc>
            </a:pPr>
            <a:r>
              <a:rPr lang="en-US" altLang="zh-CN" sz="3400" b="1" spc="100" dirty="0">
                <a:ea typeface="黑体" panose="02010609060101010101" pitchFamily="49" charset="-122"/>
              </a:rPr>
              <a:t>for John had been saying to him: "It is not lawful for you to have her."</a:t>
            </a:r>
          </a:p>
          <a:p>
            <a:pPr algn="l">
              <a:lnSpc>
                <a:spcPct val="100000"/>
              </a:lnSpc>
            </a:pPr>
            <a:r>
              <a:rPr lang="en-US" altLang="zh-CN" sz="3400" b="1" spc="100" dirty="0" smtClean="0">
                <a:ea typeface="黑体" panose="02010609060101010101" pitchFamily="49" charset="-122"/>
              </a:rPr>
              <a:t>told </a:t>
            </a:r>
            <a:r>
              <a:rPr lang="en-US" altLang="zh-CN" sz="3400" b="1" spc="100" dirty="0">
                <a:ea typeface="黑体" panose="02010609060101010101" pitchFamily="49" charset="-122"/>
              </a:rPr>
              <a:t>Jesus.</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1097877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马可福音</a:t>
            </a:r>
            <a:r>
              <a:rPr lang="en-US" altLang="zh-CN" sz="3400" b="1" spc="100" dirty="0">
                <a:ea typeface="黑体" panose="02010609060101010101" pitchFamily="49" charset="-122"/>
              </a:rPr>
              <a:t>Mark 6:14-29】</a:t>
            </a:r>
          </a:p>
          <a:p>
            <a:pPr algn="l">
              <a:lnSpc>
                <a:spcPct val="100000"/>
              </a:lnSpc>
            </a:pPr>
            <a:r>
              <a:rPr lang="en-US" altLang="zh-CN" sz="3400" b="1" spc="100" dirty="0">
                <a:ea typeface="黑体" panose="02010609060101010101" pitchFamily="49" charset="-122"/>
              </a:rPr>
              <a:t>28 </a:t>
            </a:r>
            <a:r>
              <a:rPr lang="zh-CN" altLang="en-US" sz="3400" b="1" spc="100" dirty="0">
                <a:ea typeface="黑体" panose="02010609060101010101" pitchFamily="49" charset="-122"/>
              </a:rPr>
              <a:t>把头放在盘子里，拿来给女子，女子就给她母亲。</a:t>
            </a:r>
          </a:p>
          <a:p>
            <a:pPr algn="l">
              <a:lnSpc>
                <a:spcPct val="100000"/>
              </a:lnSpc>
            </a:pPr>
            <a:r>
              <a:rPr lang="en-US" altLang="zh-CN" sz="3400" b="1" spc="100" dirty="0">
                <a:ea typeface="黑体" panose="02010609060101010101" pitchFamily="49" charset="-122"/>
              </a:rPr>
              <a:t>and brought back his head on a platter. He presented it to the girl, and she gave it to her mother.</a:t>
            </a:r>
          </a:p>
          <a:p>
            <a:pPr algn="l">
              <a:lnSpc>
                <a:spcPct val="100000"/>
              </a:lnSpc>
            </a:pPr>
            <a:r>
              <a:rPr lang="en-US" altLang="zh-CN" sz="3400" b="1" spc="100" dirty="0">
                <a:ea typeface="黑体" panose="02010609060101010101" pitchFamily="49" charset="-122"/>
              </a:rPr>
              <a:t>29 </a:t>
            </a:r>
            <a:r>
              <a:rPr lang="zh-CN" altLang="en-US" sz="3400" b="1" spc="100" dirty="0">
                <a:ea typeface="黑体" panose="02010609060101010101" pitchFamily="49" charset="-122"/>
              </a:rPr>
              <a:t>约翰的门徒听见了，就来把他的尸首领去，葬在坟墓里。</a:t>
            </a:r>
          </a:p>
          <a:p>
            <a:pPr algn="l">
              <a:lnSpc>
                <a:spcPct val="100000"/>
              </a:lnSpc>
            </a:pPr>
            <a:r>
              <a:rPr lang="en-US" altLang="zh-CN" sz="3400" b="1" spc="100" dirty="0">
                <a:ea typeface="黑体" panose="02010609060101010101" pitchFamily="49" charset="-122"/>
              </a:rPr>
              <a:t>On hearing of this, John's disciples came and took his body and laid it in a tomb.</a:t>
            </a:r>
          </a:p>
        </p:txBody>
      </p:sp>
    </p:spTree>
    <p:extLst>
      <p:ext uri="{BB962C8B-B14F-4D97-AF65-F5344CB8AC3E}">
        <p14:creationId xmlns:p14="http://schemas.microsoft.com/office/powerpoint/2010/main" val="34356331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马可福音 </a:t>
            </a:r>
            <a:r>
              <a:rPr lang="en-US" altLang="zh-CN" sz="3400" b="1" spc="100" dirty="0">
                <a:ea typeface="黑体" panose="02010609060101010101" pitchFamily="49" charset="-122"/>
              </a:rPr>
              <a:t>Mark 6</a:t>
            </a:r>
            <a:r>
              <a:rPr lang="zh-CN" altLang="en-US" sz="3400" b="1" spc="100" dirty="0">
                <a:ea typeface="黑体" panose="02010609060101010101" pitchFamily="49" charset="-122"/>
              </a:rPr>
              <a:t>：</a:t>
            </a:r>
            <a:r>
              <a:rPr lang="en-US" altLang="zh-CN" sz="3400" b="1" spc="100" dirty="0">
                <a:ea typeface="黑体" panose="02010609060101010101" pitchFamily="49" charset="-122"/>
              </a:rPr>
              <a:t>17-20】</a:t>
            </a:r>
          </a:p>
          <a:p>
            <a:pPr algn="l">
              <a:lnSpc>
                <a:spcPct val="100000"/>
              </a:lnSpc>
            </a:pPr>
            <a:r>
              <a:rPr lang="en-US" altLang="zh-CN" sz="3400" b="1" spc="100" dirty="0">
                <a:ea typeface="黑体" panose="02010609060101010101" pitchFamily="49" charset="-122"/>
              </a:rPr>
              <a:t>17 </a:t>
            </a:r>
            <a:r>
              <a:rPr lang="zh-CN" altLang="en-US" sz="3400" b="1" spc="100" dirty="0">
                <a:ea typeface="黑体" panose="02010609060101010101" pitchFamily="49" charset="-122"/>
              </a:rPr>
              <a:t>先是希律为他兄弟腓力的妻子希罗底的缘故，差人去拿住约翰，锁在监里，因为希律已经娶了那妇人。</a:t>
            </a:r>
          </a:p>
          <a:p>
            <a:pPr algn="l">
              <a:lnSpc>
                <a:spcPct val="100000"/>
              </a:lnSpc>
            </a:pPr>
            <a:r>
              <a:rPr lang="en-US" altLang="zh-CN" sz="3400" b="1" spc="100" dirty="0">
                <a:ea typeface="黑体" panose="02010609060101010101" pitchFamily="49" charset="-122"/>
              </a:rPr>
              <a:t>For Herod himself had given orders to have John arrested, and he had him bound and put in prison. He did this because of Herodias, his brother Philip's wife, whom he had married</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3464588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马可福音 </a:t>
            </a:r>
            <a:r>
              <a:rPr lang="en-US" altLang="zh-CN" sz="3400" b="1" spc="100" dirty="0">
                <a:ea typeface="黑体" panose="02010609060101010101" pitchFamily="49" charset="-122"/>
              </a:rPr>
              <a:t>Mark 6</a:t>
            </a:r>
            <a:r>
              <a:rPr lang="zh-CN" altLang="en-US" sz="3400" b="1" spc="100" dirty="0">
                <a:ea typeface="黑体" panose="02010609060101010101" pitchFamily="49" charset="-122"/>
              </a:rPr>
              <a:t>：</a:t>
            </a:r>
            <a:r>
              <a:rPr lang="en-US" altLang="zh-CN" sz="3400" b="1" spc="100" dirty="0">
                <a:ea typeface="黑体" panose="02010609060101010101" pitchFamily="49" charset="-122"/>
              </a:rPr>
              <a:t>17-20】</a:t>
            </a:r>
          </a:p>
          <a:p>
            <a:pPr algn="l">
              <a:lnSpc>
                <a:spcPct val="100000"/>
              </a:lnSpc>
            </a:pPr>
            <a:r>
              <a:rPr lang="en-US" altLang="zh-CN" sz="3400" b="1" spc="100" dirty="0" smtClean="0">
                <a:ea typeface="黑体" panose="02010609060101010101" pitchFamily="49" charset="-122"/>
              </a:rPr>
              <a:t>18 </a:t>
            </a:r>
            <a:r>
              <a:rPr lang="zh-CN" altLang="en-US" sz="3400" b="1" spc="100" dirty="0">
                <a:ea typeface="黑体" panose="02010609060101010101" pitchFamily="49" charset="-122"/>
              </a:rPr>
              <a:t>约翰曾对希律说：“你娶你兄弟的妻子是不合理的。” </a:t>
            </a:r>
          </a:p>
          <a:p>
            <a:pPr algn="l">
              <a:lnSpc>
                <a:spcPct val="100000"/>
              </a:lnSpc>
            </a:pPr>
            <a:r>
              <a:rPr lang="en-US" altLang="zh-CN" sz="3400" b="1" spc="100" dirty="0">
                <a:ea typeface="黑体" panose="02010609060101010101" pitchFamily="49" charset="-122"/>
              </a:rPr>
              <a:t>For John had been saying to Herod, "It is not lawful for you to have your brother's wife."</a:t>
            </a:r>
          </a:p>
          <a:p>
            <a:pPr algn="l">
              <a:lnSpc>
                <a:spcPct val="100000"/>
              </a:lnSpc>
            </a:pPr>
            <a:r>
              <a:rPr lang="en-US" altLang="zh-CN" sz="3400" b="1" spc="100" dirty="0">
                <a:ea typeface="黑体" panose="02010609060101010101" pitchFamily="49" charset="-122"/>
              </a:rPr>
              <a:t>19 </a:t>
            </a:r>
            <a:r>
              <a:rPr lang="zh-CN" altLang="en-US" sz="3400" b="1" spc="100" dirty="0">
                <a:ea typeface="黑体" panose="02010609060101010101" pitchFamily="49" charset="-122"/>
              </a:rPr>
              <a:t>于是希罗底怀恨他，想要杀他，只是不能；</a:t>
            </a:r>
          </a:p>
          <a:p>
            <a:pPr algn="l">
              <a:lnSpc>
                <a:spcPct val="100000"/>
              </a:lnSpc>
            </a:pPr>
            <a:r>
              <a:rPr lang="en-US" altLang="zh-CN" sz="3400" b="1" spc="100" dirty="0">
                <a:ea typeface="黑体" panose="02010609060101010101" pitchFamily="49" charset="-122"/>
              </a:rPr>
              <a:t>So Herodias nursed a grudge against John and wanted to kill him. But she was not able to</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1673225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马可福音 </a:t>
            </a:r>
            <a:r>
              <a:rPr lang="en-US" altLang="zh-CN" sz="3400" b="1" spc="100" dirty="0">
                <a:ea typeface="黑体" panose="02010609060101010101" pitchFamily="49" charset="-122"/>
              </a:rPr>
              <a:t>Mark 6</a:t>
            </a:r>
            <a:r>
              <a:rPr lang="zh-CN" altLang="en-US" sz="3400" b="1" spc="100" dirty="0">
                <a:ea typeface="黑体" panose="02010609060101010101" pitchFamily="49" charset="-122"/>
              </a:rPr>
              <a:t>：</a:t>
            </a:r>
            <a:r>
              <a:rPr lang="en-US" altLang="zh-CN" sz="3400" b="1" spc="100" dirty="0">
                <a:ea typeface="黑体" panose="02010609060101010101" pitchFamily="49" charset="-122"/>
              </a:rPr>
              <a:t>17-20】</a:t>
            </a:r>
          </a:p>
          <a:p>
            <a:pPr algn="l">
              <a:lnSpc>
                <a:spcPct val="100000"/>
              </a:lnSpc>
            </a:pPr>
            <a:r>
              <a:rPr lang="en-US" altLang="zh-CN" sz="3400" b="1" spc="100" dirty="0" smtClean="0">
                <a:ea typeface="黑体" panose="02010609060101010101" pitchFamily="49" charset="-122"/>
              </a:rPr>
              <a:t>20 </a:t>
            </a:r>
            <a:r>
              <a:rPr lang="zh-CN" altLang="en-US" sz="3400" b="1" spc="100" dirty="0">
                <a:ea typeface="黑体" panose="02010609060101010101" pitchFamily="49" charset="-122"/>
              </a:rPr>
              <a:t>因为希律知道约翰是义人，是圣人，所以敬畏他，保护他，听他讲论，就多照着行，并且乐意听他（“多照着行”有古卷作“游移不定”）。</a:t>
            </a:r>
          </a:p>
          <a:p>
            <a:pPr algn="l">
              <a:lnSpc>
                <a:spcPct val="100000"/>
              </a:lnSpc>
            </a:pPr>
            <a:r>
              <a:rPr lang="en-US" altLang="zh-CN" sz="3400" b="1" spc="100" dirty="0">
                <a:ea typeface="黑体" panose="02010609060101010101" pitchFamily="49" charset="-122"/>
              </a:rPr>
              <a:t>because Herod feared John and protected him, knowing him to be a righteous and holy man. When Herod heard John, he was greatly puzzled ; yet he liked to listen to him.</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9312403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10:37-39】</a:t>
            </a:r>
          </a:p>
          <a:p>
            <a:pPr algn="l">
              <a:lnSpc>
                <a:spcPct val="100000"/>
              </a:lnSpc>
            </a:pPr>
            <a:r>
              <a:rPr lang="en-US" altLang="zh-CN" sz="3400" b="1" spc="100" dirty="0">
                <a:ea typeface="黑体" panose="02010609060101010101" pitchFamily="49" charset="-122"/>
              </a:rPr>
              <a:t>37 </a:t>
            </a:r>
            <a:r>
              <a:rPr lang="zh-CN" altLang="en-US" sz="3400" b="1" spc="100" dirty="0">
                <a:ea typeface="黑体" panose="02010609060101010101" pitchFamily="49" charset="-122"/>
              </a:rPr>
              <a:t>爱父母过于爱我的，不配作我的门徒；爱儿女过于爱我的，不配作我的门徒；</a:t>
            </a:r>
          </a:p>
          <a:p>
            <a:pPr algn="l">
              <a:lnSpc>
                <a:spcPct val="100000"/>
              </a:lnSpc>
            </a:pPr>
            <a:r>
              <a:rPr lang="en-US" altLang="zh-CN" sz="3400" b="1" spc="100" dirty="0">
                <a:ea typeface="黑体" panose="02010609060101010101" pitchFamily="49" charset="-122"/>
              </a:rPr>
              <a:t>Anyone who loves his father or mother more than me is not worthy of me; anyone who loves his son or daughter more than me is not worthy of me;</a:t>
            </a:r>
          </a:p>
          <a:p>
            <a:pPr algn="l">
              <a:lnSpc>
                <a:spcPct val="100000"/>
              </a:lnSpc>
            </a:pPr>
            <a:r>
              <a:rPr lang="en-US" altLang="zh-CN" sz="3400" b="1" spc="100" dirty="0">
                <a:ea typeface="黑体" panose="02010609060101010101" pitchFamily="49" charset="-122"/>
              </a:rPr>
              <a:t>38 </a:t>
            </a:r>
            <a:r>
              <a:rPr lang="zh-CN" altLang="en-US" sz="3400" b="1" spc="100" dirty="0">
                <a:ea typeface="黑体" panose="02010609060101010101" pitchFamily="49" charset="-122"/>
              </a:rPr>
              <a:t>不背着他的十字架跟从我的，也不配作我的门徒。</a:t>
            </a:r>
          </a:p>
          <a:p>
            <a:pPr algn="l">
              <a:lnSpc>
                <a:spcPct val="100000"/>
              </a:lnSpc>
            </a:pPr>
            <a:r>
              <a:rPr lang="en-US" altLang="zh-CN" sz="3400" b="1" spc="100" dirty="0">
                <a:ea typeface="黑体" panose="02010609060101010101" pitchFamily="49" charset="-122"/>
              </a:rPr>
              <a:t>and anyone who does not take his cross and follow me is not worthy of me</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0926167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10:37-39】</a:t>
            </a:r>
          </a:p>
          <a:p>
            <a:pPr algn="l">
              <a:lnSpc>
                <a:spcPct val="100000"/>
              </a:lnSpc>
            </a:pPr>
            <a:r>
              <a:rPr lang="en-US" altLang="zh-CN" sz="3400" b="1" spc="100" dirty="0" smtClean="0">
                <a:ea typeface="黑体" panose="02010609060101010101" pitchFamily="49" charset="-122"/>
              </a:rPr>
              <a:t>39 </a:t>
            </a:r>
            <a:r>
              <a:rPr lang="zh-CN" altLang="en-US" sz="3400" b="1" spc="100" dirty="0">
                <a:ea typeface="黑体" panose="02010609060101010101" pitchFamily="49" charset="-122"/>
              </a:rPr>
              <a:t>得着生命的，将要失丧生命；为我失丧生命的，将要得着生命。”</a:t>
            </a:r>
          </a:p>
          <a:p>
            <a:pPr algn="l">
              <a:lnSpc>
                <a:spcPct val="100000"/>
              </a:lnSpc>
            </a:pPr>
            <a:r>
              <a:rPr lang="en-US" altLang="zh-CN" sz="3400" b="1" spc="100" dirty="0">
                <a:ea typeface="黑体" panose="02010609060101010101" pitchFamily="49" charset="-122"/>
              </a:rPr>
              <a:t>Whoever finds his life will lose it, and whoever loses his life for my sake will find it.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4105009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14:1-12】</a:t>
            </a:r>
          </a:p>
          <a:p>
            <a:pPr algn="l">
              <a:lnSpc>
                <a:spcPct val="100000"/>
              </a:lnSpc>
            </a:pPr>
            <a:r>
              <a:rPr lang="en-US" altLang="zh-CN" sz="3400" b="1" spc="100" dirty="0" smtClean="0">
                <a:ea typeface="黑体" panose="02010609060101010101" pitchFamily="49" charset="-122"/>
              </a:rPr>
              <a:t>5 </a:t>
            </a:r>
            <a:r>
              <a:rPr lang="zh-CN" altLang="en-US" sz="3400" b="1" spc="100" dirty="0">
                <a:ea typeface="黑体" panose="02010609060101010101" pitchFamily="49" charset="-122"/>
              </a:rPr>
              <a:t>希律就想要杀他，只是怕百姓，因为他们以约翰为先知。</a:t>
            </a:r>
          </a:p>
          <a:p>
            <a:pPr algn="l">
              <a:lnSpc>
                <a:spcPct val="100000"/>
              </a:lnSpc>
            </a:pPr>
            <a:r>
              <a:rPr lang="en-US" altLang="zh-CN" sz="3400" b="1" spc="100" dirty="0">
                <a:ea typeface="黑体" panose="02010609060101010101" pitchFamily="49" charset="-122"/>
              </a:rPr>
              <a:t>Herod wanted to kill John, but he was afraid of the people, because they considered him a prophet.</a:t>
            </a:r>
          </a:p>
          <a:p>
            <a:pPr algn="l">
              <a:lnSpc>
                <a:spcPct val="100000"/>
              </a:lnSpc>
            </a:pPr>
            <a:r>
              <a:rPr lang="en-US" altLang="zh-CN" sz="3400" b="1" spc="100" dirty="0">
                <a:ea typeface="黑体" panose="02010609060101010101" pitchFamily="49" charset="-122"/>
              </a:rPr>
              <a:t>6 </a:t>
            </a:r>
            <a:r>
              <a:rPr lang="zh-CN" altLang="en-US" sz="3400" b="1" spc="100" dirty="0">
                <a:ea typeface="黑体" panose="02010609060101010101" pitchFamily="49" charset="-122"/>
              </a:rPr>
              <a:t>到了希律的生日，希罗底的女儿在众人面前跳舞，使希律欢喜。</a:t>
            </a:r>
          </a:p>
          <a:p>
            <a:pPr algn="l">
              <a:lnSpc>
                <a:spcPct val="100000"/>
              </a:lnSpc>
            </a:pPr>
            <a:r>
              <a:rPr lang="en-US" altLang="zh-CN" sz="3400" b="1" spc="100" dirty="0">
                <a:ea typeface="黑体" panose="02010609060101010101" pitchFamily="49" charset="-122"/>
              </a:rPr>
              <a:t>On Herod's birthday the daughter of Herodias danced for them and pleased Herod so much</a:t>
            </a:r>
          </a:p>
          <a:p>
            <a:pPr algn="l">
              <a:lnSpc>
                <a:spcPct val="100000"/>
              </a:lnSpc>
            </a:pP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9318379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14:1-12】</a:t>
            </a:r>
          </a:p>
          <a:p>
            <a:pPr algn="l">
              <a:lnSpc>
                <a:spcPct val="100000"/>
              </a:lnSpc>
            </a:pPr>
            <a:r>
              <a:rPr lang="en-US" altLang="zh-CN" sz="3400" b="1" spc="100" dirty="0" smtClean="0">
                <a:ea typeface="黑体" panose="02010609060101010101" pitchFamily="49" charset="-122"/>
              </a:rPr>
              <a:t>7 </a:t>
            </a:r>
            <a:r>
              <a:rPr lang="zh-CN" altLang="en-US" sz="3400" b="1" spc="100" dirty="0">
                <a:ea typeface="黑体" panose="02010609060101010101" pitchFamily="49" charset="-122"/>
              </a:rPr>
              <a:t>希律就起誓，应许随她所求的给她。</a:t>
            </a:r>
          </a:p>
          <a:p>
            <a:pPr algn="l">
              <a:lnSpc>
                <a:spcPct val="100000"/>
              </a:lnSpc>
            </a:pPr>
            <a:r>
              <a:rPr lang="en-US" altLang="zh-CN" sz="3400" b="1" spc="100" dirty="0">
                <a:ea typeface="黑体" panose="02010609060101010101" pitchFamily="49" charset="-122"/>
              </a:rPr>
              <a:t>that he promised with an oath to give her whatever she asked.</a:t>
            </a:r>
          </a:p>
          <a:p>
            <a:pPr algn="l">
              <a:lnSpc>
                <a:spcPct val="100000"/>
              </a:lnSpc>
            </a:pPr>
            <a:r>
              <a:rPr lang="en-US" altLang="zh-CN" sz="3400" b="1" spc="100" dirty="0">
                <a:ea typeface="黑体" panose="02010609060101010101" pitchFamily="49" charset="-122"/>
              </a:rPr>
              <a:t>8 </a:t>
            </a:r>
            <a:r>
              <a:rPr lang="zh-CN" altLang="en-US" sz="3400" b="1" spc="100" dirty="0">
                <a:ea typeface="黑体" panose="02010609060101010101" pitchFamily="49" charset="-122"/>
              </a:rPr>
              <a:t>女儿被母亲所使，就说：“请把施洗约翰的头放在盘子里，拿来给我。” </a:t>
            </a:r>
          </a:p>
          <a:p>
            <a:pPr algn="l">
              <a:lnSpc>
                <a:spcPct val="100000"/>
              </a:lnSpc>
            </a:pPr>
            <a:r>
              <a:rPr lang="en-US" altLang="zh-CN" sz="3400" b="1" spc="100" dirty="0">
                <a:ea typeface="黑体" panose="02010609060101010101" pitchFamily="49" charset="-122"/>
              </a:rPr>
              <a:t>Prompted by her mother, she said, "Give me here on a platter the head of John the Baptist</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433893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14:1-12】</a:t>
            </a:r>
          </a:p>
          <a:p>
            <a:pPr algn="l">
              <a:lnSpc>
                <a:spcPct val="100000"/>
              </a:lnSpc>
            </a:pPr>
            <a:r>
              <a:rPr lang="en-US" altLang="zh-CN" sz="3400" b="1" spc="100" dirty="0" smtClean="0">
                <a:ea typeface="黑体" panose="02010609060101010101" pitchFamily="49" charset="-122"/>
              </a:rPr>
              <a:t>9 </a:t>
            </a:r>
            <a:r>
              <a:rPr lang="zh-CN" altLang="en-US" sz="3400" b="1" spc="100" dirty="0">
                <a:ea typeface="黑体" panose="02010609060101010101" pitchFamily="49" charset="-122"/>
              </a:rPr>
              <a:t>王便忧愁，但因他所起的誓，又因同席的人，就吩咐给她。</a:t>
            </a:r>
          </a:p>
          <a:p>
            <a:pPr algn="l">
              <a:lnSpc>
                <a:spcPct val="100000"/>
              </a:lnSpc>
            </a:pPr>
            <a:r>
              <a:rPr lang="en-US" altLang="zh-CN" sz="3400" b="1" spc="100" dirty="0">
                <a:ea typeface="黑体" panose="02010609060101010101" pitchFamily="49" charset="-122"/>
              </a:rPr>
              <a:t>The king was distressed, but because of his oaths and his dinner guests, he ordered that her request be granted</a:t>
            </a:r>
          </a:p>
          <a:p>
            <a:pPr algn="l">
              <a:lnSpc>
                <a:spcPct val="100000"/>
              </a:lnSpc>
            </a:pPr>
            <a:r>
              <a:rPr lang="en-US" altLang="zh-CN" sz="3400" b="1" spc="100" dirty="0">
                <a:ea typeface="黑体" panose="02010609060101010101" pitchFamily="49" charset="-122"/>
              </a:rPr>
              <a:t>10 </a:t>
            </a:r>
            <a:r>
              <a:rPr lang="zh-CN" altLang="en-US" sz="3400" b="1" spc="100" dirty="0">
                <a:ea typeface="黑体" panose="02010609060101010101" pitchFamily="49" charset="-122"/>
              </a:rPr>
              <a:t>于是打发人去，在监里斩了约翰</a:t>
            </a:r>
            <a:r>
              <a:rPr lang="zh-CN" altLang="en-US" sz="3400" b="1" spc="100" dirty="0" smtClean="0">
                <a:ea typeface="黑体" panose="02010609060101010101" pitchFamily="49" charset="-122"/>
              </a:rPr>
              <a:t>，</a:t>
            </a:r>
            <a:endParaRPr lang="en-US" altLang="zh-CN" sz="3400" b="1" spc="100" dirty="0" smtClean="0">
              <a:ea typeface="黑体" panose="02010609060101010101" pitchFamily="49" charset="-122"/>
            </a:endParaRPr>
          </a:p>
          <a:p>
            <a:pPr algn="l">
              <a:lnSpc>
                <a:spcPct val="100000"/>
              </a:lnSpc>
            </a:pPr>
            <a:r>
              <a:rPr lang="en-US" altLang="zh-CN" sz="3400" b="1" spc="100" dirty="0" smtClean="0">
                <a:ea typeface="黑体" panose="02010609060101010101" pitchFamily="49" charset="-122"/>
              </a:rPr>
              <a:t>and </a:t>
            </a:r>
            <a:r>
              <a:rPr lang="en-US" altLang="zh-CN" sz="3400" b="1" spc="100" dirty="0">
                <a:ea typeface="黑体" panose="02010609060101010101" pitchFamily="49" charset="-122"/>
              </a:rPr>
              <a:t>had John beheaded in the prison</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9634151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14:1-12】</a:t>
            </a:r>
          </a:p>
          <a:p>
            <a:pPr algn="l">
              <a:lnSpc>
                <a:spcPct val="100000"/>
              </a:lnSpc>
            </a:pPr>
            <a:r>
              <a:rPr lang="en-US" altLang="zh-CN" sz="3400" b="1" spc="100" dirty="0" smtClean="0">
                <a:ea typeface="黑体" panose="02010609060101010101" pitchFamily="49" charset="-122"/>
              </a:rPr>
              <a:t>11 </a:t>
            </a:r>
            <a:r>
              <a:rPr lang="zh-CN" altLang="en-US" sz="3400" b="1" spc="100" dirty="0" smtClean="0">
                <a:ea typeface="黑体" panose="02010609060101010101" pitchFamily="49" charset="-122"/>
              </a:rPr>
              <a:t>把头放在盘子里，拿来给了女子，女子拿去给她母亲。</a:t>
            </a:r>
          </a:p>
          <a:p>
            <a:pPr algn="l">
              <a:lnSpc>
                <a:spcPct val="100000"/>
              </a:lnSpc>
            </a:pPr>
            <a:r>
              <a:rPr lang="en-US" altLang="zh-CN" sz="3400" b="1" spc="100" dirty="0" smtClean="0">
                <a:ea typeface="黑体" panose="02010609060101010101" pitchFamily="49" charset="-122"/>
              </a:rPr>
              <a:t>His </a:t>
            </a:r>
            <a:r>
              <a:rPr lang="en-US" altLang="zh-CN" sz="3400" b="1" spc="100" dirty="0">
                <a:ea typeface="黑体" panose="02010609060101010101" pitchFamily="49" charset="-122"/>
              </a:rPr>
              <a:t>head was brought in on a platter and given to the girl, who carried it to her mother.</a:t>
            </a:r>
          </a:p>
          <a:p>
            <a:pPr algn="l">
              <a:lnSpc>
                <a:spcPct val="100000"/>
              </a:lnSpc>
            </a:pPr>
            <a:r>
              <a:rPr lang="en-US" altLang="zh-CN" sz="3400" b="1" spc="100" dirty="0">
                <a:ea typeface="黑体" panose="02010609060101010101" pitchFamily="49" charset="-122"/>
              </a:rPr>
              <a:t>12 </a:t>
            </a:r>
            <a:r>
              <a:rPr lang="zh-CN" altLang="en-US" sz="3400" b="1" spc="100" dirty="0">
                <a:ea typeface="黑体" panose="02010609060101010101" pitchFamily="49" charset="-122"/>
              </a:rPr>
              <a:t>约翰的门徒来，把尸首领去埋葬了，就去告诉耶稣。</a:t>
            </a:r>
          </a:p>
          <a:p>
            <a:pPr algn="l">
              <a:lnSpc>
                <a:spcPct val="100000"/>
              </a:lnSpc>
            </a:pPr>
            <a:r>
              <a:rPr lang="en-US" altLang="zh-CN" sz="3400" b="1" spc="100" dirty="0">
                <a:ea typeface="黑体" panose="02010609060101010101" pitchFamily="49" charset="-122"/>
              </a:rPr>
              <a:t>John's disciples came and took his body and buried it. Then they went and told Jesus.</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1894288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23:33-34</a:t>
            </a:r>
            <a:r>
              <a:rPr lang="zh-CN" altLang="en-US" sz="3400" b="1" spc="100" dirty="0">
                <a:ea typeface="黑体" panose="02010609060101010101" pitchFamily="49" charset="-122"/>
              </a:rPr>
              <a:t>，</a:t>
            </a:r>
            <a:r>
              <a:rPr lang="en-US" altLang="zh-CN" sz="3400" b="1" spc="100" dirty="0">
                <a:ea typeface="黑体" panose="02010609060101010101" pitchFamily="49" charset="-122"/>
              </a:rPr>
              <a:t>37】</a:t>
            </a:r>
          </a:p>
          <a:p>
            <a:pPr algn="l">
              <a:lnSpc>
                <a:spcPct val="100000"/>
              </a:lnSpc>
            </a:pPr>
            <a:r>
              <a:rPr lang="en-US" altLang="zh-CN" sz="3400" b="1" spc="100" dirty="0">
                <a:ea typeface="黑体" panose="02010609060101010101" pitchFamily="49" charset="-122"/>
              </a:rPr>
              <a:t>33 </a:t>
            </a:r>
            <a:r>
              <a:rPr lang="zh-CN" altLang="en-US" sz="3400" b="1" spc="100" dirty="0">
                <a:ea typeface="黑体" panose="02010609060101010101" pitchFamily="49" charset="-122"/>
              </a:rPr>
              <a:t>你们这些蛇类、毒蛇之种啊！怎能逃脱地狱的刑罚呢？</a:t>
            </a:r>
          </a:p>
          <a:p>
            <a:pPr algn="l">
              <a:lnSpc>
                <a:spcPct val="100000"/>
              </a:lnSpc>
            </a:pPr>
            <a:r>
              <a:rPr lang="en-US" altLang="zh-CN" sz="3400" b="1" spc="100" dirty="0">
                <a:ea typeface="黑体" panose="02010609060101010101" pitchFamily="49" charset="-122"/>
              </a:rPr>
              <a:t>You snakes! You brood of vipers! How will you escape being condemned to hell</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442383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23:33-34</a:t>
            </a:r>
            <a:r>
              <a:rPr lang="zh-CN" altLang="en-US" sz="3400" b="1" spc="100" dirty="0">
                <a:ea typeface="黑体" panose="02010609060101010101" pitchFamily="49" charset="-122"/>
              </a:rPr>
              <a:t>，</a:t>
            </a:r>
            <a:r>
              <a:rPr lang="en-US" altLang="zh-CN" sz="3400" b="1" spc="100" dirty="0">
                <a:ea typeface="黑体" panose="02010609060101010101" pitchFamily="49" charset="-122"/>
              </a:rPr>
              <a:t>37】</a:t>
            </a:r>
          </a:p>
          <a:p>
            <a:pPr algn="l">
              <a:lnSpc>
                <a:spcPct val="100000"/>
              </a:lnSpc>
            </a:pPr>
            <a:r>
              <a:rPr lang="en-US" altLang="zh-CN" sz="3400" b="1" spc="100" dirty="0" smtClean="0">
                <a:ea typeface="黑体" panose="02010609060101010101" pitchFamily="49" charset="-122"/>
              </a:rPr>
              <a:t>34 </a:t>
            </a:r>
            <a:r>
              <a:rPr lang="zh-CN" altLang="en-US" sz="3400" b="1" spc="100" dirty="0">
                <a:ea typeface="黑体" panose="02010609060101010101" pitchFamily="49" charset="-122"/>
              </a:rPr>
              <a:t>所以我差遣先知和智慧人并文士到你们这里来，有的你们要杀害，要钉十字架；有的你们要在会堂里鞭打，从这城追逼到那城，</a:t>
            </a:r>
          </a:p>
          <a:p>
            <a:pPr algn="l">
              <a:lnSpc>
                <a:spcPct val="100000"/>
              </a:lnSpc>
            </a:pPr>
            <a:r>
              <a:rPr lang="en-US" altLang="zh-CN" sz="3400" b="1" spc="100" dirty="0">
                <a:ea typeface="黑体" panose="02010609060101010101" pitchFamily="49" charset="-122"/>
              </a:rPr>
              <a:t>Therefore I am sending you prophets and wise men and teachers. Some of them you will kill and crucify; others you will flog in your synagogues and pursue from town to town</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0895644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23:33-34</a:t>
            </a:r>
            <a:r>
              <a:rPr lang="zh-CN" altLang="en-US" sz="3400" b="1" spc="100" dirty="0">
                <a:ea typeface="黑体" panose="02010609060101010101" pitchFamily="49" charset="-122"/>
              </a:rPr>
              <a:t>，</a:t>
            </a:r>
            <a:r>
              <a:rPr lang="en-US" altLang="zh-CN" sz="3400" b="1" spc="100" dirty="0">
                <a:ea typeface="黑体" panose="02010609060101010101" pitchFamily="49" charset="-122"/>
              </a:rPr>
              <a:t>37】</a:t>
            </a:r>
          </a:p>
          <a:p>
            <a:pPr algn="l">
              <a:lnSpc>
                <a:spcPct val="100000"/>
              </a:lnSpc>
            </a:pPr>
            <a:r>
              <a:rPr lang="en-US" altLang="zh-CN" sz="3400" b="1" spc="100" dirty="0" smtClean="0">
                <a:ea typeface="黑体" panose="02010609060101010101" pitchFamily="49" charset="-122"/>
              </a:rPr>
              <a:t>37 </a:t>
            </a:r>
            <a:r>
              <a:rPr lang="en-US" altLang="zh-CN" sz="3400" b="1" spc="100" dirty="0">
                <a:ea typeface="黑体" panose="02010609060101010101" pitchFamily="49" charset="-122"/>
              </a:rPr>
              <a:t>“</a:t>
            </a:r>
            <a:r>
              <a:rPr lang="zh-CN" altLang="en-US" sz="3400" b="1" spc="100" dirty="0">
                <a:ea typeface="黑体" panose="02010609060101010101" pitchFamily="49" charset="-122"/>
              </a:rPr>
              <a:t>耶路撒冷啊，耶路撒冷啊！你常杀害先知，又用石头打死那奉差遣到你这里来的人。我多次愿意聚集你的儿女，好像母鸡把小鸡聚集在翅膀底下，只是你们不愿意。</a:t>
            </a:r>
          </a:p>
          <a:p>
            <a:pPr algn="l">
              <a:lnSpc>
                <a:spcPct val="100000"/>
              </a:lnSpc>
            </a:pPr>
            <a:r>
              <a:rPr lang="en-US" altLang="zh-CN" sz="3400" b="1" spc="100" dirty="0">
                <a:ea typeface="黑体" panose="02010609060101010101" pitchFamily="49" charset="-122"/>
              </a:rPr>
              <a:t>O Jerusalem, Jerusalem, you who kill the prophets and stone those sent to you, how often I have longed to gather your children together, as a hen gathers her chicks under her wings, but you were not willing.</a:t>
            </a:r>
          </a:p>
        </p:txBody>
      </p:sp>
    </p:spTree>
    <p:extLst>
      <p:ext uri="{BB962C8B-B14F-4D97-AF65-F5344CB8AC3E}">
        <p14:creationId xmlns:p14="http://schemas.microsoft.com/office/powerpoint/2010/main" val="15410930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3986</TotalTime>
  <Words>2037</Words>
  <Application>Microsoft Office PowerPoint</Application>
  <PresentationFormat>全屏显示(4:3)</PresentationFormat>
  <Paragraphs>128</Paragraphs>
  <Slides>25</Slides>
  <Notes>25</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25</vt:i4>
      </vt:variant>
    </vt:vector>
  </HeadingPairs>
  <TitlesOfParts>
    <vt:vector size="32" baseType="lpstr">
      <vt:lpstr>新細明體</vt:lpstr>
      <vt:lpstr>黑体</vt:lpstr>
      <vt:lpstr>宋体</vt:lpstr>
      <vt:lpstr>Arial</vt:lpstr>
      <vt:lpstr>Calibri</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475</cp:revision>
  <dcterms:created xsi:type="dcterms:W3CDTF">2014-02-25T17:54:08Z</dcterms:created>
  <dcterms:modified xsi:type="dcterms:W3CDTF">2018-02-04T06:12:16Z</dcterms:modified>
</cp:coreProperties>
</file>