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7"/>
  </p:notesMasterIdLst>
  <p:handoutMasterIdLst>
    <p:handoutMasterId r:id="rId18"/>
  </p:handoutMasterIdLst>
  <p:sldIdLst>
    <p:sldId id="469" r:id="rId2"/>
    <p:sldId id="970" r:id="rId3"/>
    <p:sldId id="971" r:id="rId4"/>
    <p:sldId id="972" r:id="rId5"/>
    <p:sldId id="973" r:id="rId6"/>
    <p:sldId id="974" r:id="rId7"/>
    <p:sldId id="959" r:id="rId8"/>
    <p:sldId id="960" r:id="rId9"/>
    <p:sldId id="975" r:id="rId10"/>
    <p:sldId id="976" r:id="rId11"/>
    <p:sldId id="977" r:id="rId12"/>
    <p:sldId id="978" r:id="rId13"/>
    <p:sldId id="980" r:id="rId14"/>
    <p:sldId id="979" r:id="rId15"/>
    <p:sldId id="923"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2017/12/23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2017/12/23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83353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3626539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34050180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3789206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2472981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380319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2288697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34956242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2429611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0089590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21845694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3214726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1817993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2802122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2017/12/23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2017/12/23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2017/12/23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2017/12/23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2017/12/23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2017/12/23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2017/12/23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2017/12/23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2017/12/23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2017/12/23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2017/12/23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2017/12/23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2:8-14】</a:t>
            </a:r>
          </a:p>
          <a:p>
            <a:pPr algn="l">
              <a:lnSpc>
                <a:spcPct val="100000"/>
              </a:lnSpc>
            </a:pPr>
            <a:r>
              <a:rPr lang="en-US" altLang="zh-CN" sz="3400" b="1" spc="100" dirty="0">
                <a:ea typeface="黑体" panose="02010609060101010101" pitchFamily="49" charset="-122"/>
              </a:rPr>
              <a:t>8 </a:t>
            </a:r>
            <a:r>
              <a:rPr lang="zh-CN" altLang="en-US" sz="3400" b="1" spc="100" dirty="0">
                <a:ea typeface="黑体" panose="02010609060101010101" pitchFamily="49" charset="-122"/>
              </a:rPr>
              <a:t>在伯利恒之野地里有牧羊的人，夜间按着更次看守羊群。</a:t>
            </a:r>
          </a:p>
          <a:p>
            <a:pPr algn="l">
              <a:lnSpc>
                <a:spcPct val="100000"/>
              </a:lnSpc>
            </a:pPr>
            <a:r>
              <a:rPr lang="en-US" altLang="zh-CN" sz="3400" b="1" spc="100" dirty="0">
                <a:ea typeface="黑体" panose="02010609060101010101" pitchFamily="49" charset="-122"/>
              </a:rPr>
              <a:t>And there were shepherds living out in the fields nearby, keeping watch over their flocks at night.</a:t>
            </a:r>
          </a:p>
          <a:p>
            <a:pPr algn="l">
              <a:lnSpc>
                <a:spcPct val="100000"/>
              </a:lnSpc>
            </a:pPr>
            <a:r>
              <a:rPr lang="en-US" altLang="zh-CN" sz="3400" b="1" spc="100" dirty="0">
                <a:ea typeface="黑体" panose="02010609060101010101" pitchFamily="49" charset="-122"/>
              </a:rPr>
              <a:t>9 </a:t>
            </a:r>
            <a:r>
              <a:rPr lang="zh-CN" altLang="en-US" sz="3400" b="1" spc="100" dirty="0">
                <a:ea typeface="黑体" panose="02010609060101010101" pitchFamily="49" charset="-122"/>
              </a:rPr>
              <a:t>有主的使者站在他们旁边，主的荣光四面照着他们，牧羊的人就甚惧怕。</a:t>
            </a:r>
          </a:p>
          <a:p>
            <a:pPr algn="l">
              <a:lnSpc>
                <a:spcPct val="100000"/>
              </a:lnSpc>
            </a:pPr>
            <a:r>
              <a:rPr lang="en-US" altLang="zh-CN" sz="3400" b="1" spc="100" dirty="0">
                <a:ea typeface="黑体" panose="02010609060101010101" pitchFamily="49" charset="-122"/>
              </a:rPr>
              <a:t>An angel of the Lord appeared to them, and the glory of the Lord shone around them, and they were terrified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a:ea typeface="黑体" panose="02010609060101010101" pitchFamily="49" charset="-122"/>
              </a:rPr>
              <a:t>Luke 1:68-70</a:t>
            </a:r>
            <a:r>
              <a:rPr lang="zh-CN" altLang="en-US" sz="3400" b="1" spc="100" dirty="0">
                <a:ea typeface="黑体" panose="02010609060101010101" pitchFamily="49" charset="-122"/>
              </a:rPr>
              <a:t>，</a:t>
            </a:r>
            <a:r>
              <a:rPr lang="en-US" altLang="zh-CN" sz="3400" b="1" spc="100" dirty="0">
                <a:ea typeface="黑体" panose="02010609060101010101" pitchFamily="49" charset="-122"/>
              </a:rPr>
              <a:t>76-79】</a:t>
            </a:r>
          </a:p>
          <a:p>
            <a:pPr algn="l">
              <a:lnSpc>
                <a:spcPct val="100000"/>
              </a:lnSpc>
            </a:pPr>
            <a:r>
              <a:rPr lang="en-US" altLang="zh-CN" sz="3400" b="1" spc="100" dirty="0" smtClean="0">
                <a:ea typeface="黑体" panose="02010609060101010101" pitchFamily="49" charset="-122"/>
              </a:rPr>
              <a:t>77 </a:t>
            </a:r>
            <a:r>
              <a:rPr lang="zh-CN" altLang="en-US" sz="3400" b="1" spc="100" dirty="0">
                <a:ea typeface="黑体" panose="02010609060101010101" pitchFamily="49" charset="-122"/>
              </a:rPr>
              <a:t>叫他的百姓因罪得赦，就知道救恩；</a:t>
            </a:r>
          </a:p>
          <a:p>
            <a:pPr algn="l">
              <a:lnSpc>
                <a:spcPct val="100000"/>
              </a:lnSpc>
            </a:pPr>
            <a:r>
              <a:rPr lang="en-US" altLang="zh-CN" sz="3400" b="1" spc="100" dirty="0">
                <a:ea typeface="黑体" panose="02010609060101010101" pitchFamily="49" charset="-122"/>
              </a:rPr>
              <a:t>to give his people the knowledge of salvation through the forgiveness of their sins,</a:t>
            </a:r>
          </a:p>
          <a:p>
            <a:pPr algn="l">
              <a:lnSpc>
                <a:spcPct val="100000"/>
              </a:lnSpc>
            </a:pPr>
            <a:r>
              <a:rPr lang="en-US" altLang="zh-CN" sz="3400" b="1" spc="100" dirty="0">
                <a:ea typeface="黑体" panose="02010609060101010101" pitchFamily="49" charset="-122"/>
              </a:rPr>
              <a:t>78 </a:t>
            </a:r>
            <a:r>
              <a:rPr lang="zh-CN" altLang="en-US" sz="3400" b="1" spc="100" dirty="0">
                <a:ea typeface="黑体" panose="02010609060101010101" pitchFamily="49" charset="-122"/>
              </a:rPr>
              <a:t>因我们　神怜悯的心肠，叫清晨的日光从高天临到我们，</a:t>
            </a:r>
          </a:p>
          <a:p>
            <a:pPr algn="l">
              <a:lnSpc>
                <a:spcPct val="100000"/>
              </a:lnSpc>
            </a:pPr>
            <a:r>
              <a:rPr lang="en-US" altLang="zh-CN" sz="3400" b="1" spc="100" dirty="0">
                <a:ea typeface="黑体" panose="02010609060101010101" pitchFamily="49" charset="-122"/>
              </a:rPr>
              <a:t>because of the tender mercy of our God, by which the rising sun will come to us from </a:t>
            </a:r>
            <a:r>
              <a:rPr lang="en-US" altLang="zh-CN" sz="3400" b="1" spc="100" dirty="0" smtClean="0">
                <a:ea typeface="黑体" panose="02010609060101010101" pitchFamily="49" charset="-122"/>
              </a:rPr>
              <a:t>heaven</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14906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a:ea typeface="黑体" panose="02010609060101010101" pitchFamily="49" charset="-122"/>
              </a:rPr>
              <a:t>Luke 1:68-70</a:t>
            </a:r>
            <a:r>
              <a:rPr lang="zh-CN" altLang="en-US" sz="3400" b="1" spc="100" dirty="0">
                <a:ea typeface="黑体" panose="02010609060101010101" pitchFamily="49" charset="-122"/>
              </a:rPr>
              <a:t>，</a:t>
            </a:r>
            <a:r>
              <a:rPr lang="en-US" altLang="zh-CN" sz="3400" b="1" spc="100" dirty="0">
                <a:ea typeface="黑体" panose="02010609060101010101" pitchFamily="49" charset="-122"/>
              </a:rPr>
              <a:t>76-79】</a:t>
            </a:r>
          </a:p>
          <a:p>
            <a:pPr algn="l">
              <a:lnSpc>
                <a:spcPct val="100000"/>
              </a:lnSpc>
            </a:pPr>
            <a:r>
              <a:rPr lang="en-US" altLang="zh-CN" sz="3400" b="1" spc="100" dirty="0" smtClean="0">
                <a:ea typeface="黑体" panose="02010609060101010101" pitchFamily="49" charset="-122"/>
              </a:rPr>
              <a:t>79 </a:t>
            </a:r>
            <a:r>
              <a:rPr lang="zh-CN" altLang="en-US" sz="3400" b="1" spc="100" dirty="0">
                <a:ea typeface="黑体" panose="02010609060101010101" pitchFamily="49" charset="-122"/>
              </a:rPr>
              <a:t>要照亮坐在黑暗中死荫里的人，把我们的脚引到平安的路上。”</a:t>
            </a:r>
          </a:p>
          <a:p>
            <a:pPr algn="l">
              <a:lnSpc>
                <a:spcPct val="100000"/>
              </a:lnSpc>
            </a:pPr>
            <a:r>
              <a:rPr lang="en-US" altLang="zh-CN" sz="3400" b="1" spc="100" dirty="0">
                <a:ea typeface="黑体" panose="02010609060101010101" pitchFamily="49" charset="-122"/>
              </a:rPr>
              <a:t>to shine on those living in darkness and in the shadow of death, to guide our feet into the path of peace."</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855233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罗</a:t>
            </a:r>
            <a:r>
              <a:rPr lang="en-US" altLang="zh-CN" sz="3400" b="1" spc="100" dirty="0">
                <a:ea typeface="黑体" panose="02010609060101010101" pitchFamily="49" charset="-122"/>
              </a:rPr>
              <a:t>Romans 5:10-11】</a:t>
            </a:r>
          </a:p>
          <a:p>
            <a:pPr algn="l">
              <a:lnSpc>
                <a:spcPct val="100000"/>
              </a:lnSpc>
            </a:pPr>
            <a:r>
              <a:rPr lang="en-US" altLang="zh-CN" sz="3400" b="1" spc="100" dirty="0">
                <a:ea typeface="黑体" panose="02010609060101010101" pitchFamily="49" charset="-122"/>
              </a:rPr>
              <a:t>10 </a:t>
            </a:r>
            <a:r>
              <a:rPr lang="zh-CN" altLang="en-US" sz="3400" b="1" spc="100" dirty="0">
                <a:ea typeface="黑体" panose="02010609060101010101" pitchFamily="49" charset="-122"/>
              </a:rPr>
              <a:t>因为我们作仇敌的时候，且藉着神儿子的死，得与神和好；既已和好，就更要因祂的生得救了。</a:t>
            </a:r>
          </a:p>
          <a:p>
            <a:pPr algn="l">
              <a:lnSpc>
                <a:spcPct val="100000"/>
              </a:lnSpc>
            </a:pPr>
            <a:r>
              <a:rPr lang="en-US" altLang="zh-CN" sz="3400" b="1" spc="100" dirty="0">
                <a:ea typeface="黑体" panose="02010609060101010101" pitchFamily="49" charset="-122"/>
              </a:rPr>
              <a:t>For if, when we were God's enemies, we were reconciled to him through the death of his Son, how much more, having been reconciled, shall we be saved through his life!</a:t>
            </a:r>
          </a:p>
          <a:p>
            <a:pPr algn="l">
              <a:lnSpc>
                <a:spcPct val="100000"/>
              </a:lnSpc>
            </a:pP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540649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罗</a:t>
            </a:r>
            <a:r>
              <a:rPr lang="en-US" altLang="zh-CN" sz="3400" b="1" spc="100" dirty="0">
                <a:ea typeface="黑体" panose="02010609060101010101" pitchFamily="49" charset="-122"/>
              </a:rPr>
              <a:t>Romans 5:10-11】</a:t>
            </a:r>
          </a:p>
          <a:p>
            <a:pPr algn="l">
              <a:lnSpc>
                <a:spcPct val="100000"/>
              </a:lnSpc>
            </a:pPr>
            <a:r>
              <a:rPr lang="en-US" altLang="zh-CN" sz="3400" b="1" spc="100" dirty="0" smtClean="0">
                <a:ea typeface="黑体" panose="02010609060101010101" pitchFamily="49" charset="-122"/>
              </a:rPr>
              <a:t>11 </a:t>
            </a:r>
            <a:r>
              <a:rPr lang="zh-CN" altLang="en-US" sz="3400" b="1" spc="100" dirty="0">
                <a:ea typeface="黑体" panose="02010609060101010101" pitchFamily="49" charset="-122"/>
              </a:rPr>
              <a:t>不但如此，我们既藉着我主耶稣基督得与神和好，也就藉着祂以神为乐。</a:t>
            </a:r>
          </a:p>
          <a:p>
            <a:pPr algn="l">
              <a:lnSpc>
                <a:spcPct val="100000"/>
              </a:lnSpc>
            </a:pPr>
            <a:r>
              <a:rPr lang="en-US" altLang="zh-CN" sz="3400" b="1" spc="100" dirty="0">
                <a:ea typeface="黑体" panose="02010609060101010101" pitchFamily="49" charset="-122"/>
              </a:rPr>
              <a:t>Not only is this so, but we also rejoice in God through our Lord Jesus Christ, through whom we have now received reconciliation.</a:t>
            </a:r>
          </a:p>
        </p:txBody>
      </p:sp>
    </p:spTree>
    <p:extLst>
      <p:ext uri="{BB962C8B-B14F-4D97-AF65-F5344CB8AC3E}">
        <p14:creationId xmlns:p14="http://schemas.microsoft.com/office/powerpoint/2010/main" val="2052821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西</a:t>
            </a:r>
            <a:r>
              <a:rPr lang="en-US" altLang="zh-CN" sz="3400" b="1" spc="100" dirty="0">
                <a:ea typeface="黑体" panose="02010609060101010101" pitchFamily="49" charset="-122"/>
              </a:rPr>
              <a:t>Colossians 1:21-22】</a:t>
            </a:r>
          </a:p>
          <a:p>
            <a:pPr algn="l">
              <a:lnSpc>
                <a:spcPct val="100000"/>
              </a:lnSpc>
            </a:pPr>
            <a:r>
              <a:rPr lang="en-US" altLang="zh-CN" sz="3400" b="1" spc="100" dirty="0">
                <a:ea typeface="黑体" panose="02010609060101010101" pitchFamily="49" charset="-122"/>
              </a:rPr>
              <a:t>21 </a:t>
            </a:r>
            <a:r>
              <a:rPr lang="zh-CN" altLang="en-US" sz="3400" b="1" spc="100" dirty="0">
                <a:ea typeface="黑体" panose="02010609060101010101" pitchFamily="49" charset="-122"/>
              </a:rPr>
              <a:t>你们从前与神隔绝，因着恶行，心里与祂为敌</a:t>
            </a:r>
            <a:r>
              <a:rPr lang="zh-CN" altLang="en-US" sz="3400" b="1" spc="100" dirty="0" smtClean="0">
                <a:ea typeface="黑体" panose="02010609060101010101" pitchFamily="49" charset="-122"/>
              </a:rPr>
              <a:t>。</a:t>
            </a:r>
            <a:r>
              <a:rPr lang="en-US" altLang="zh-CN" sz="3400" b="1" spc="100" dirty="0" smtClean="0">
                <a:ea typeface="黑体" panose="02010609060101010101" pitchFamily="49" charset="-122"/>
              </a:rPr>
              <a:t>Once </a:t>
            </a:r>
            <a:r>
              <a:rPr lang="en-US" altLang="zh-CN" sz="3400" b="1" spc="100" dirty="0">
                <a:ea typeface="黑体" panose="02010609060101010101" pitchFamily="49" charset="-122"/>
              </a:rPr>
              <a:t>you were alienated from God and were enemies in your minds because of your evil behavior.</a:t>
            </a:r>
          </a:p>
          <a:p>
            <a:pPr algn="l">
              <a:lnSpc>
                <a:spcPct val="100000"/>
              </a:lnSpc>
            </a:pPr>
            <a:r>
              <a:rPr lang="en-US" altLang="zh-CN" sz="3400" b="1" spc="100" dirty="0">
                <a:ea typeface="黑体" panose="02010609060101010101" pitchFamily="49" charset="-122"/>
              </a:rPr>
              <a:t>22 </a:t>
            </a:r>
            <a:r>
              <a:rPr lang="zh-CN" altLang="en-US" sz="3400" b="1" spc="100" dirty="0">
                <a:ea typeface="黑体" panose="02010609060101010101" pitchFamily="49" charset="-122"/>
              </a:rPr>
              <a:t>但如今祂藉着基督的肉身受死，叫你们与自己和好，都成了圣洁，没有瑕疵，无可责备，把你们引到自己面前</a:t>
            </a:r>
            <a:r>
              <a:rPr lang="zh-CN" altLang="en-US" sz="3400" b="1" spc="100" dirty="0" smtClean="0">
                <a:ea typeface="黑体" panose="02010609060101010101" pitchFamily="49" charset="-122"/>
              </a:rPr>
              <a:t>。</a:t>
            </a:r>
            <a:endParaRPr lang="en-US" altLang="zh-CN" sz="3400" b="1" spc="100" dirty="0" smtClean="0">
              <a:ea typeface="黑体" panose="02010609060101010101" pitchFamily="49" charset="-122"/>
            </a:endParaRPr>
          </a:p>
          <a:p>
            <a:pPr algn="l">
              <a:lnSpc>
                <a:spcPct val="100000"/>
              </a:lnSpc>
            </a:pPr>
            <a:r>
              <a:rPr lang="en-US" altLang="zh-CN" sz="3400" b="1" spc="100" dirty="0" smtClean="0">
                <a:ea typeface="黑体" panose="02010609060101010101" pitchFamily="49" charset="-122"/>
              </a:rPr>
              <a:t>But </a:t>
            </a:r>
            <a:r>
              <a:rPr lang="en-US" altLang="zh-CN" sz="3400" b="1" spc="100" dirty="0">
                <a:ea typeface="黑体" panose="02010609060101010101" pitchFamily="49" charset="-122"/>
              </a:rPr>
              <a:t>now he has reconciled you by Christ's physical body through death to present you holy in his sight, without blemish and free from accusation--</a:t>
            </a:r>
          </a:p>
        </p:txBody>
      </p:sp>
    </p:spTree>
    <p:extLst>
      <p:ext uri="{BB962C8B-B14F-4D97-AF65-F5344CB8AC3E}">
        <p14:creationId xmlns:p14="http://schemas.microsoft.com/office/powerpoint/2010/main" val="1669800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罗</a:t>
            </a:r>
            <a:r>
              <a:rPr lang="en-US" altLang="zh-CN" sz="3400" b="1" spc="100" dirty="0">
                <a:ea typeface="黑体" panose="02010609060101010101" pitchFamily="49" charset="-122"/>
              </a:rPr>
              <a:t>Romans 6:23</a:t>
            </a:r>
            <a:r>
              <a:rPr lang="en-US" altLang="zh-CN" sz="3400" b="1" spc="100" dirty="0" smtClean="0">
                <a:ea typeface="黑体" panose="02010609060101010101" pitchFamily="49" charset="-122"/>
              </a:rPr>
              <a:t>】</a:t>
            </a:r>
          </a:p>
          <a:p>
            <a:pPr algn="l">
              <a:lnSpc>
                <a:spcPct val="100000"/>
              </a:lnSpc>
            </a:pPr>
            <a:r>
              <a:rPr lang="zh-CN" altLang="en-US" sz="3400" b="1" spc="100" dirty="0" smtClean="0">
                <a:ea typeface="黑体" panose="02010609060101010101" pitchFamily="49" charset="-122"/>
              </a:rPr>
              <a:t>因为</a:t>
            </a:r>
            <a:r>
              <a:rPr lang="zh-CN" altLang="en-US" sz="3400" b="1" spc="100" dirty="0">
                <a:ea typeface="黑体" panose="02010609060101010101" pitchFamily="49" charset="-122"/>
              </a:rPr>
              <a:t>罪的工价乃是死；惟有神的恩赐，在我们的主基督耶稣里，乃是永生。</a:t>
            </a:r>
          </a:p>
          <a:p>
            <a:pPr algn="l">
              <a:lnSpc>
                <a:spcPct val="100000"/>
              </a:lnSpc>
            </a:pPr>
            <a:r>
              <a:rPr lang="en-US" altLang="zh-CN" sz="3400" b="1" spc="100" dirty="0">
                <a:ea typeface="黑体" panose="02010609060101010101" pitchFamily="49" charset="-122"/>
              </a:rPr>
              <a:t>For the wages of sin is death, but the gift of God is eternal life in Christ Jesus our Lord.</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932516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2:8-14】</a:t>
            </a:r>
          </a:p>
          <a:p>
            <a:pPr algn="l">
              <a:lnSpc>
                <a:spcPct val="100000"/>
              </a:lnSpc>
            </a:pPr>
            <a:r>
              <a:rPr lang="en-US" altLang="zh-CN" sz="3400" b="1" spc="100" dirty="0" smtClean="0">
                <a:ea typeface="黑体" panose="02010609060101010101" pitchFamily="49" charset="-122"/>
              </a:rPr>
              <a:t>10 </a:t>
            </a:r>
            <a:r>
              <a:rPr lang="zh-CN" altLang="en-US" sz="3400" b="1" spc="100" dirty="0">
                <a:ea typeface="黑体" panose="02010609060101010101" pitchFamily="49" charset="-122"/>
              </a:rPr>
              <a:t>那天使对他们说：“不要惧怕，我报给你们大喜的信息，是关乎万民的。</a:t>
            </a:r>
          </a:p>
          <a:p>
            <a:pPr algn="l">
              <a:lnSpc>
                <a:spcPct val="100000"/>
              </a:lnSpc>
            </a:pPr>
            <a:r>
              <a:rPr lang="en-US" altLang="zh-CN" sz="3400" b="1" spc="100" dirty="0">
                <a:ea typeface="黑体" panose="02010609060101010101" pitchFamily="49" charset="-122"/>
              </a:rPr>
              <a:t>But the angel said to them, "Do not be afraid. I bring you good news of great joy that will be for all the people.</a:t>
            </a:r>
          </a:p>
          <a:p>
            <a:pPr algn="l">
              <a:lnSpc>
                <a:spcPct val="100000"/>
              </a:lnSpc>
            </a:pPr>
            <a:r>
              <a:rPr lang="en-US" altLang="zh-CN" sz="3400" b="1" spc="100" dirty="0">
                <a:ea typeface="黑体" panose="02010609060101010101" pitchFamily="49" charset="-122"/>
              </a:rPr>
              <a:t>11 </a:t>
            </a:r>
            <a:r>
              <a:rPr lang="zh-CN" altLang="en-US" sz="3400" b="1" spc="100" dirty="0">
                <a:ea typeface="黑体" panose="02010609060101010101" pitchFamily="49" charset="-122"/>
              </a:rPr>
              <a:t>因今天在大卫的城里，为你们生了救主，就是主基督。</a:t>
            </a:r>
          </a:p>
          <a:p>
            <a:pPr algn="l">
              <a:lnSpc>
                <a:spcPct val="100000"/>
              </a:lnSpc>
            </a:pPr>
            <a:r>
              <a:rPr lang="en-US" altLang="zh-CN" sz="3400" b="1" spc="100" dirty="0">
                <a:ea typeface="黑体" panose="02010609060101010101" pitchFamily="49" charset="-122"/>
              </a:rPr>
              <a:t>Today in the town of David a Savior has been born to you; he is Christ the Lord</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693254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2:8-14】</a:t>
            </a:r>
          </a:p>
          <a:p>
            <a:pPr algn="l">
              <a:lnSpc>
                <a:spcPct val="100000"/>
              </a:lnSpc>
            </a:pPr>
            <a:r>
              <a:rPr lang="en-US" altLang="zh-CN" sz="3400" b="1" spc="100" dirty="0" smtClean="0">
                <a:ea typeface="黑体" panose="02010609060101010101" pitchFamily="49" charset="-122"/>
              </a:rPr>
              <a:t>12 </a:t>
            </a:r>
            <a:r>
              <a:rPr lang="zh-CN" altLang="en-US" sz="3400" b="1" spc="100" dirty="0">
                <a:ea typeface="黑体" panose="02010609060101010101" pitchFamily="49" charset="-122"/>
              </a:rPr>
              <a:t>你们要看见一个婴孩，包着布，卧在马槽里，那就是记号了。” </a:t>
            </a:r>
          </a:p>
          <a:p>
            <a:pPr algn="l">
              <a:lnSpc>
                <a:spcPct val="100000"/>
              </a:lnSpc>
            </a:pPr>
            <a:r>
              <a:rPr lang="en-US" altLang="zh-CN" sz="3400" b="1" spc="100" dirty="0">
                <a:ea typeface="黑体" panose="02010609060101010101" pitchFamily="49" charset="-122"/>
              </a:rPr>
              <a:t>This will be a sign to you: You will find a baby wrapped in cloths and lying in a manger."</a:t>
            </a:r>
          </a:p>
          <a:p>
            <a:pPr algn="l">
              <a:lnSpc>
                <a:spcPct val="100000"/>
              </a:lnSpc>
            </a:pPr>
            <a:r>
              <a:rPr lang="en-US" altLang="zh-CN" sz="3400" b="1" spc="100" dirty="0">
                <a:ea typeface="黑体" panose="02010609060101010101" pitchFamily="49" charset="-122"/>
              </a:rPr>
              <a:t>13 </a:t>
            </a:r>
            <a:r>
              <a:rPr lang="zh-CN" altLang="en-US" sz="3400" b="1" spc="100" dirty="0">
                <a:ea typeface="黑体" panose="02010609060101010101" pitchFamily="49" charset="-122"/>
              </a:rPr>
              <a:t>忽然有一大队天兵同那天使赞美神说：</a:t>
            </a:r>
          </a:p>
          <a:p>
            <a:pPr algn="l">
              <a:lnSpc>
                <a:spcPct val="100000"/>
              </a:lnSpc>
            </a:pPr>
            <a:r>
              <a:rPr lang="en-US" altLang="zh-CN" sz="3400" b="1" spc="100" dirty="0">
                <a:ea typeface="黑体" panose="02010609060101010101" pitchFamily="49" charset="-122"/>
              </a:rPr>
              <a:t>Suddenly a great company of the heavenly host appeared with the angel, praising God and saying</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4038709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路加福音</a:t>
            </a:r>
            <a:r>
              <a:rPr lang="en-US" altLang="zh-CN" sz="3400" b="1" spc="100" dirty="0">
                <a:ea typeface="黑体" panose="02010609060101010101" pitchFamily="49" charset="-122"/>
              </a:rPr>
              <a:t>Luke 2:8-14】</a:t>
            </a:r>
          </a:p>
          <a:p>
            <a:pPr algn="l">
              <a:lnSpc>
                <a:spcPct val="100000"/>
              </a:lnSpc>
            </a:pPr>
            <a:r>
              <a:rPr lang="en-US" altLang="zh-CN" sz="3400" b="1" spc="100" dirty="0" smtClean="0">
                <a:ea typeface="黑体" panose="02010609060101010101" pitchFamily="49" charset="-122"/>
              </a:rPr>
              <a:t>14 </a:t>
            </a:r>
            <a:r>
              <a:rPr lang="en-US" altLang="zh-CN" sz="3400" b="1" spc="100" dirty="0">
                <a:ea typeface="黑体" panose="02010609060101010101" pitchFamily="49" charset="-122"/>
              </a:rPr>
              <a:t>“</a:t>
            </a:r>
            <a:r>
              <a:rPr lang="zh-CN" altLang="en-US" sz="3400" b="1" spc="100" dirty="0">
                <a:ea typeface="黑体" panose="02010609060101010101" pitchFamily="49" charset="-122"/>
              </a:rPr>
              <a:t>在至高之处荣耀归与神，在地上平安归与祂所喜悦的人。” </a:t>
            </a:r>
          </a:p>
          <a:p>
            <a:pPr algn="l">
              <a:lnSpc>
                <a:spcPct val="100000"/>
              </a:lnSpc>
            </a:pPr>
            <a:r>
              <a:rPr lang="en-US" altLang="zh-CN" sz="3400" b="1" spc="100" dirty="0">
                <a:ea typeface="黑体" panose="02010609060101010101" pitchFamily="49" charset="-122"/>
              </a:rPr>
              <a:t>Glory to God in the highest, and on earth peace to men on whom his favor rests.</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6591893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提前</a:t>
            </a:r>
            <a:r>
              <a:rPr lang="en-US" altLang="zh-CN" sz="3400" b="1" spc="100" dirty="0">
                <a:ea typeface="黑体" panose="02010609060101010101" pitchFamily="49" charset="-122"/>
              </a:rPr>
              <a:t>1 Timothy  3:16】</a:t>
            </a:r>
          </a:p>
          <a:p>
            <a:pPr algn="l">
              <a:lnSpc>
                <a:spcPct val="100000"/>
              </a:lnSpc>
            </a:pPr>
            <a:r>
              <a:rPr lang="zh-CN" altLang="en-US" sz="3400" b="1" spc="100" dirty="0">
                <a:ea typeface="黑体" panose="02010609060101010101" pitchFamily="49" charset="-122"/>
              </a:rPr>
              <a:t>大哉！敬虔的奥秘，无人不以为然，就是：神在肉身显现，被圣灵称</a:t>
            </a:r>
            <a:r>
              <a:rPr lang="zh-CN" altLang="en-US" sz="3400" b="1" spc="100" dirty="0" smtClean="0">
                <a:ea typeface="黑体" panose="02010609060101010101" pitchFamily="49" charset="-122"/>
              </a:rPr>
              <a:t>义，</a:t>
            </a:r>
            <a:r>
              <a:rPr lang="zh-CN" altLang="en-US" sz="3400" b="1" spc="100" dirty="0">
                <a:ea typeface="黑体" panose="02010609060101010101" pitchFamily="49" charset="-122"/>
              </a:rPr>
              <a:t>被天使看见，被传于外邦，被世人信服，被接在荣耀里。</a:t>
            </a:r>
          </a:p>
          <a:p>
            <a:pPr algn="l">
              <a:lnSpc>
                <a:spcPct val="100000"/>
              </a:lnSpc>
            </a:pPr>
            <a:r>
              <a:rPr lang="en-US" altLang="zh-CN" sz="3400" b="1" spc="100" dirty="0">
                <a:ea typeface="黑体" panose="02010609060101010101" pitchFamily="49" charset="-122"/>
              </a:rPr>
              <a:t>Beyond all question, the mystery of godliness is great: He appeared in a body, was vindicated by the Spirit, was seen by angels, was preached among the nations, was believed on in the world, was taken up in glory.</a:t>
            </a:r>
          </a:p>
        </p:txBody>
      </p:sp>
    </p:spTree>
    <p:extLst>
      <p:ext uri="{BB962C8B-B14F-4D97-AF65-F5344CB8AC3E}">
        <p14:creationId xmlns:p14="http://schemas.microsoft.com/office/powerpoint/2010/main" val="915900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弗</a:t>
            </a:r>
            <a:r>
              <a:rPr lang="en-US" altLang="zh-CN" sz="3400" b="1" spc="100" dirty="0">
                <a:ea typeface="黑体" panose="02010609060101010101" pitchFamily="49" charset="-122"/>
              </a:rPr>
              <a:t>Ephesians 2:1</a:t>
            </a:r>
            <a:r>
              <a:rPr lang="zh-CN" altLang="en-US" sz="3400" b="1" spc="100" dirty="0">
                <a:ea typeface="黑体" panose="02010609060101010101" pitchFamily="49" charset="-122"/>
              </a:rPr>
              <a:t>，</a:t>
            </a:r>
            <a:r>
              <a:rPr lang="en-US" altLang="zh-CN" sz="3400" b="1" spc="100" dirty="0">
                <a:ea typeface="黑体" panose="02010609060101010101" pitchFamily="49" charset="-122"/>
              </a:rPr>
              <a:t>8-9】</a:t>
            </a:r>
          </a:p>
          <a:p>
            <a:pPr algn="l">
              <a:lnSpc>
                <a:spcPct val="100000"/>
              </a:lnSpc>
            </a:pPr>
            <a:r>
              <a:rPr lang="en-US" altLang="zh-CN" sz="3400" b="1" spc="100" dirty="0">
                <a:ea typeface="黑体" panose="02010609060101010101" pitchFamily="49" charset="-122"/>
              </a:rPr>
              <a:t>1 </a:t>
            </a:r>
            <a:r>
              <a:rPr lang="zh-CN" altLang="en-US" sz="3400" b="1" spc="100" dirty="0">
                <a:ea typeface="黑体" panose="02010609060101010101" pitchFamily="49" charset="-122"/>
              </a:rPr>
              <a:t>你们死在过犯罪恶之中</a:t>
            </a:r>
            <a:r>
              <a:rPr lang="zh-CN" altLang="en-US" sz="3400" b="1" spc="100" dirty="0" smtClean="0">
                <a:ea typeface="黑体" panose="02010609060101010101" pitchFamily="49" charset="-122"/>
              </a:rPr>
              <a:t>，祂叫</a:t>
            </a:r>
            <a:r>
              <a:rPr lang="zh-CN" altLang="en-US" sz="3400" b="1" spc="100" dirty="0">
                <a:ea typeface="黑体" panose="02010609060101010101" pitchFamily="49" charset="-122"/>
              </a:rPr>
              <a:t>你们活过来。</a:t>
            </a:r>
          </a:p>
          <a:p>
            <a:pPr algn="l">
              <a:lnSpc>
                <a:spcPct val="100000"/>
              </a:lnSpc>
            </a:pPr>
            <a:r>
              <a:rPr lang="en-US" altLang="zh-CN" sz="3400" b="1" spc="100" dirty="0">
                <a:ea typeface="黑体" panose="02010609060101010101" pitchFamily="49" charset="-122"/>
              </a:rPr>
              <a:t>And you He made alive, who were dead in trespasses and sins</a:t>
            </a:r>
            <a:r>
              <a:rPr lang="en-US" altLang="zh-CN" sz="3400" b="1" spc="100" dirty="0" smtClean="0">
                <a:ea typeface="黑体" panose="02010609060101010101" pitchFamily="49" charset="-122"/>
              </a:rPr>
              <a:t>,</a:t>
            </a:r>
          </a:p>
          <a:p>
            <a:pPr algn="l">
              <a:lnSpc>
                <a:spcPct val="100000"/>
              </a:lnSpc>
            </a:pPr>
            <a:r>
              <a:rPr lang="en-US" altLang="zh-CN" sz="3400" b="1" spc="100" dirty="0" smtClean="0">
                <a:ea typeface="黑体" panose="02010609060101010101" pitchFamily="49" charset="-122"/>
              </a:rPr>
              <a:t>8 </a:t>
            </a:r>
            <a:r>
              <a:rPr lang="zh-CN" altLang="en-US" sz="3400" b="1" spc="100" dirty="0">
                <a:ea typeface="黑体" panose="02010609060101010101" pitchFamily="49" charset="-122"/>
              </a:rPr>
              <a:t>你们得救是本乎恩，也因着信；这并不是出于自己，乃是神所赐的；</a:t>
            </a:r>
          </a:p>
          <a:p>
            <a:pPr algn="l">
              <a:lnSpc>
                <a:spcPct val="100000"/>
              </a:lnSpc>
            </a:pPr>
            <a:r>
              <a:rPr lang="en-US" altLang="zh-CN" sz="3400" b="1" spc="100" dirty="0">
                <a:ea typeface="黑体" panose="02010609060101010101" pitchFamily="49" charset="-122"/>
              </a:rPr>
              <a:t>For by grace you have been saved through faith, and that not of yourselves; it is the gift of God</a:t>
            </a:r>
            <a:r>
              <a:rPr lang="en-US" altLang="zh-CN" sz="3400" b="1" spc="100" dirty="0" smtClean="0">
                <a:ea typeface="黑体" panose="02010609060101010101" pitchFamily="49" charset="-122"/>
              </a:rPr>
              <a:t>,</a:t>
            </a:r>
          </a:p>
          <a:p>
            <a:pPr algn="l">
              <a:lnSpc>
                <a:spcPct val="100000"/>
              </a:lnSpc>
            </a:pPr>
            <a:r>
              <a:rPr lang="en-US" altLang="zh-CN" sz="3400" b="1" spc="100" dirty="0" smtClean="0">
                <a:ea typeface="黑体" panose="02010609060101010101" pitchFamily="49" charset="-122"/>
              </a:rPr>
              <a:t>9 </a:t>
            </a:r>
            <a:r>
              <a:rPr lang="zh-CN" altLang="en-US" sz="3400" b="1" spc="100" dirty="0">
                <a:ea typeface="黑体" panose="02010609060101010101" pitchFamily="49" charset="-122"/>
              </a:rPr>
              <a:t>也不是出于行为，免得有人自夸。</a:t>
            </a:r>
          </a:p>
          <a:p>
            <a:pPr algn="l">
              <a:lnSpc>
                <a:spcPct val="100000"/>
              </a:lnSpc>
            </a:pPr>
            <a:r>
              <a:rPr lang="en-US" altLang="zh-CN" sz="3400" b="1" spc="100" dirty="0">
                <a:ea typeface="黑体" panose="02010609060101010101" pitchFamily="49" charset="-122"/>
              </a:rPr>
              <a:t>not of works, lest anyone should boast.</a:t>
            </a:r>
          </a:p>
        </p:txBody>
      </p:sp>
    </p:spTree>
    <p:extLst>
      <p:ext uri="{BB962C8B-B14F-4D97-AF65-F5344CB8AC3E}">
        <p14:creationId xmlns:p14="http://schemas.microsoft.com/office/powerpoint/2010/main" val="1928442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彼前</a:t>
            </a:r>
            <a:r>
              <a:rPr lang="en-US" altLang="zh-CN" sz="3400" b="1" spc="100" dirty="0">
                <a:ea typeface="黑体" panose="02010609060101010101" pitchFamily="49" charset="-122"/>
              </a:rPr>
              <a:t>1 Peter 2:9】</a:t>
            </a:r>
          </a:p>
          <a:p>
            <a:pPr algn="l">
              <a:lnSpc>
                <a:spcPct val="100000"/>
              </a:lnSpc>
            </a:pPr>
            <a:r>
              <a:rPr lang="en-US" altLang="zh-CN" sz="3400" b="1" spc="100" dirty="0">
                <a:ea typeface="黑体" panose="02010609060101010101" pitchFamily="49" charset="-122"/>
              </a:rPr>
              <a:t>9 </a:t>
            </a:r>
            <a:r>
              <a:rPr lang="zh-CN" altLang="en-US" sz="3400" b="1" spc="100" dirty="0">
                <a:ea typeface="黑体" panose="02010609060101010101" pitchFamily="49" charset="-122"/>
              </a:rPr>
              <a:t>惟有你们是被拣选的族类，是有君尊的祭司，是圣洁的国度，是属　神的子民，要叫你们宣扬那召你们出黑暗、入奇妙光明者的美德。</a:t>
            </a:r>
          </a:p>
          <a:p>
            <a:pPr algn="l">
              <a:lnSpc>
                <a:spcPct val="100000"/>
              </a:lnSpc>
            </a:pPr>
            <a:r>
              <a:rPr lang="en-US" altLang="zh-CN" sz="3400" b="1" spc="100" dirty="0">
                <a:ea typeface="黑体" panose="02010609060101010101" pitchFamily="49" charset="-122"/>
              </a:rPr>
              <a:t>But you are a chosen people, a royal priesthood, a holy nation, a people belonging to God, that you may declare the praises of him who called you out of darkness into his wonderful light.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938858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a:ea typeface="黑体" panose="02010609060101010101" pitchFamily="49" charset="-122"/>
              </a:rPr>
              <a:t>Luke 1:68-70</a:t>
            </a:r>
            <a:r>
              <a:rPr lang="zh-CN" altLang="en-US" sz="3400" b="1" spc="100" dirty="0">
                <a:ea typeface="黑体" panose="02010609060101010101" pitchFamily="49" charset="-122"/>
              </a:rPr>
              <a:t>，</a:t>
            </a:r>
            <a:r>
              <a:rPr lang="en-US" altLang="zh-CN" sz="3400" b="1" spc="100" dirty="0">
                <a:ea typeface="黑体" panose="02010609060101010101" pitchFamily="49" charset="-122"/>
              </a:rPr>
              <a:t>76-79】</a:t>
            </a:r>
          </a:p>
          <a:p>
            <a:pPr algn="l">
              <a:lnSpc>
                <a:spcPct val="100000"/>
              </a:lnSpc>
            </a:pPr>
            <a:r>
              <a:rPr lang="en-US" altLang="zh-CN" sz="3400" b="1" spc="100" dirty="0">
                <a:ea typeface="黑体" panose="02010609060101010101" pitchFamily="49" charset="-122"/>
              </a:rPr>
              <a:t>68 “</a:t>
            </a:r>
            <a:r>
              <a:rPr lang="zh-CN" altLang="en-US" sz="3400" b="1" spc="100" dirty="0">
                <a:ea typeface="黑体" panose="02010609060101010101" pitchFamily="49" charset="-122"/>
              </a:rPr>
              <a:t>主以色列的　神是应当称颂的，因他眷顾他的百姓，为他们施行救赎。</a:t>
            </a:r>
          </a:p>
          <a:p>
            <a:pPr algn="l">
              <a:lnSpc>
                <a:spcPct val="100000"/>
              </a:lnSpc>
            </a:pPr>
            <a:r>
              <a:rPr lang="en-US" altLang="zh-CN" sz="3400" b="1" spc="100" dirty="0">
                <a:ea typeface="黑体" panose="02010609060101010101" pitchFamily="49" charset="-122"/>
              </a:rPr>
              <a:t>Praise be to the Lord, the God of Israel, because he has come and has redeemed his people.</a:t>
            </a:r>
          </a:p>
          <a:p>
            <a:pPr algn="l">
              <a:lnSpc>
                <a:spcPct val="100000"/>
              </a:lnSpc>
            </a:pPr>
            <a:r>
              <a:rPr lang="en-US" altLang="zh-CN" sz="3400" b="1" spc="100" dirty="0">
                <a:ea typeface="黑体" panose="02010609060101010101" pitchFamily="49" charset="-122"/>
              </a:rPr>
              <a:t>69 </a:t>
            </a:r>
            <a:r>
              <a:rPr lang="zh-CN" altLang="en-US" sz="3400" b="1" spc="100" dirty="0">
                <a:ea typeface="黑体" panose="02010609060101010101" pitchFamily="49" charset="-122"/>
              </a:rPr>
              <a:t>在他仆人大卫家中，为我们兴起了拯救的角，</a:t>
            </a:r>
          </a:p>
          <a:p>
            <a:pPr algn="l">
              <a:lnSpc>
                <a:spcPct val="100000"/>
              </a:lnSpc>
            </a:pPr>
            <a:r>
              <a:rPr lang="en-US" altLang="zh-CN" sz="3400" b="1" spc="100" dirty="0">
                <a:ea typeface="黑体" panose="02010609060101010101" pitchFamily="49" charset="-122"/>
              </a:rPr>
              <a:t>He has raised up a horn of salvation for us in the house of his servant </a:t>
            </a:r>
            <a:r>
              <a:rPr lang="en-US" altLang="zh-CN" sz="3400" b="1" spc="100" dirty="0" smtClean="0">
                <a:ea typeface="黑体" panose="02010609060101010101" pitchFamily="49" charset="-122"/>
              </a:rPr>
              <a:t>David</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1532792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路</a:t>
            </a:r>
            <a:r>
              <a:rPr lang="en-US" altLang="zh-CN" sz="3400" b="1" spc="100" dirty="0">
                <a:ea typeface="黑体" panose="02010609060101010101" pitchFamily="49" charset="-122"/>
              </a:rPr>
              <a:t>Luke 1:68-70</a:t>
            </a:r>
            <a:r>
              <a:rPr lang="zh-CN" altLang="en-US" sz="3400" b="1" spc="100" dirty="0">
                <a:ea typeface="黑体" panose="02010609060101010101" pitchFamily="49" charset="-122"/>
              </a:rPr>
              <a:t>，</a:t>
            </a:r>
            <a:r>
              <a:rPr lang="en-US" altLang="zh-CN" sz="3400" b="1" spc="100" dirty="0">
                <a:ea typeface="黑体" panose="02010609060101010101" pitchFamily="49" charset="-122"/>
              </a:rPr>
              <a:t>76-79】</a:t>
            </a:r>
          </a:p>
          <a:p>
            <a:pPr algn="l">
              <a:lnSpc>
                <a:spcPct val="100000"/>
              </a:lnSpc>
            </a:pPr>
            <a:r>
              <a:rPr lang="en-US" altLang="zh-CN" sz="3400" b="1" spc="100" dirty="0" smtClean="0">
                <a:ea typeface="黑体" panose="02010609060101010101" pitchFamily="49" charset="-122"/>
              </a:rPr>
              <a:t>70 </a:t>
            </a:r>
            <a:r>
              <a:rPr lang="zh-CN" altLang="en-US" sz="3400" b="1" spc="100" dirty="0">
                <a:ea typeface="黑体" panose="02010609060101010101" pitchFamily="49" charset="-122"/>
              </a:rPr>
              <a:t>正如主藉着从创世以来，圣先知的口所说的话，</a:t>
            </a:r>
            <a:r>
              <a:rPr lang="en-US" altLang="zh-CN" sz="3400" b="1" spc="100" dirty="0">
                <a:ea typeface="黑体" panose="02010609060101010101" pitchFamily="49" charset="-122"/>
              </a:rPr>
              <a:t>(as he said through his holy prophets of long ago),</a:t>
            </a:r>
          </a:p>
          <a:p>
            <a:pPr algn="l">
              <a:lnSpc>
                <a:spcPct val="100000"/>
              </a:lnSpc>
            </a:pPr>
            <a:r>
              <a:rPr lang="en-US" altLang="zh-CN" sz="3400" b="1" spc="100" dirty="0">
                <a:ea typeface="黑体" panose="02010609060101010101" pitchFamily="49" charset="-122"/>
              </a:rPr>
              <a:t>……</a:t>
            </a:r>
          </a:p>
          <a:p>
            <a:pPr algn="l">
              <a:lnSpc>
                <a:spcPct val="100000"/>
              </a:lnSpc>
            </a:pPr>
            <a:r>
              <a:rPr lang="en-US" altLang="zh-CN" sz="3400" b="1" spc="100" dirty="0">
                <a:ea typeface="黑体" panose="02010609060101010101" pitchFamily="49" charset="-122"/>
              </a:rPr>
              <a:t>76 </a:t>
            </a:r>
            <a:r>
              <a:rPr lang="zh-CN" altLang="en-US" sz="3400" b="1" spc="100" dirty="0">
                <a:ea typeface="黑体" panose="02010609060101010101" pitchFamily="49" charset="-122"/>
              </a:rPr>
              <a:t>孩子啊，你要称为至高者的先知；因为你要行在主的前面，预备他的道路，</a:t>
            </a:r>
          </a:p>
          <a:p>
            <a:pPr algn="l">
              <a:lnSpc>
                <a:spcPct val="100000"/>
              </a:lnSpc>
            </a:pPr>
            <a:r>
              <a:rPr lang="en-US" altLang="zh-CN" sz="3400" b="1" spc="100" dirty="0">
                <a:ea typeface="黑体" panose="02010609060101010101" pitchFamily="49" charset="-122"/>
              </a:rPr>
              <a:t>And you, my child, will be called a prophet of the Most High; for you will go on before the Lord to prepare the way for him</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707873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3850</TotalTime>
  <Words>1020</Words>
  <Application>Microsoft Office PowerPoint</Application>
  <PresentationFormat>全屏显示(4:3)</PresentationFormat>
  <Paragraphs>77</Paragraphs>
  <Slides>15</Slides>
  <Notes>15</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455</cp:revision>
  <dcterms:created xsi:type="dcterms:W3CDTF">2014-02-25T17:54:08Z</dcterms:created>
  <dcterms:modified xsi:type="dcterms:W3CDTF">2017-12-24T05:27:57Z</dcterms:modified>
</cp:coreProperties>
</file>