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469" r:id="rId2"/>
    <p:sldId id="870" r:id="rId3"/>
    <p:sldId id="871" r:id="rId4"/>
    <p:sldId id="863" r:id="rId5"/>
    <p:sldId id="872" r:id="rId6"/>
    <p:sldId id="873" r:id="rId7"/>
    <p:sldId id="874" r:id="rId8"/>
    <p:sldId id="875" r:id="rId9"/>
    <p:sldId id="876" r:id="rId1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77" d="100"/>
          <a:sy n="77" d="100"/>
        </p:scale>
        <p:origin x="90" y="10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FF88A4-DA15-44AE-9ACB-2C0F00349ACB}" type="datetimeFigureOut">
              <a:rPr lang="zh-CN" altLang="en-US"/>
              <a:pPr>
                <a:defRPr/>
              </a:pPr>
              <a:t>2017/11/19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DFEFF22-6FBB-4B82-B223-80991887E2F0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8349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825422E-ADD0-4F91-A41D-C1A34FECA782}" type="datetimeFigureOut">
              <a:rPr lang="zh-CN" altLang="en-US"/>
              <a:pPr>
                <a:defRPr/>
              </a:pPr>
              <a:t>2017/11/19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 smtClean="0"/>
              <a:t>按一下此處編輯母版文本樣式</a:t>
            </a:r>
            <a:endParaRPr lang="zh-CN" altLang="en-US" smtClean="0"/>
          </a:p>
          <a:p>
            <a:pPr lvl="1"/>
            <a:r>
              <a:rPr lang="zh-CN" altLang="en-US" smtClean="0"/>
              <a:t>第二級</a:t>
            </a:r>
          </a:p>
          <a:p>
            <a:pPr lvl="2"/>
            <a:r>
              <a:rPr lang="zh-CN" altLang="en-US" smtClean="0"/>
              <a:t>第三級</a:t>
            </a:r>
          </a:p>
          <a:p>
            <a:pPr lvl="3"/>
            <a:r>
              <a:rPr lang="zh-CN" altLang="en-US" smtClean="0"/>
              <a:t>第四級</a:t>
            </a:r>
          </a:p>
          <a:p>
            <a:pPr lvl="4"/>
            <a:r>
              <a:rPr lang="zh-CN" altLang="en-US" smtClean="0"/>
              <a:t>第五級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B4920C-7358-4336-83CC-4FE3C101A02B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8085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182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501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335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677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451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344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6455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8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364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9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57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9B5F6-6126-490E-A5EC-A0B9504010A5}" type="datetimeFigureOut">
              <a:rPr lang="zh-CN" altLang="en-US" smtClean="0"/>
              <a:pPr>
                <a:defRPr/>
              </a:pPr>
              <a:t>2017/11/19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5023B-6A3C-4EA3-AE66-5A6D6590E647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65872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090D6E-9A13-4644-A4C1-22BE64C39E05}" type="datetimeFigureOut">
              <a:rPr lang="zh-CN" altLang="en-US" smtClean="0"/>
              <a:pPr>
                <a:defRPr/>
              </a:pPr>
              <a:t>2017/11/19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84164-7E1A-40D4-8814-0A5BCF4E4CD3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593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2017/11/19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27645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E26566-709C-466C-A58E-888040DB09C0}" type="datetimeFigureOut">
              <a:rPr lang="zh-CN" altLang="en-US" smtClean="0"/>
              <a:pPr>
                <a:defRPr/>
              </a:pPr>
              <a:t>2017/11/19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D1800-9FCF-4317-920B-EE4D25C28943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781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BCFBF-7E71-447B-87B1-D232EB2FAD6B}" type="datetimeFigureOut">
              <a:rPr lang="zh-CN" altLang="en-US" smtClean="0"/>
              <a:pPr>
                <a:defRPr/>
              </a:pPr>
              <a:t>2017/11/19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C1C10-A0E9-48D0-8E46-CD6986F599C9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2672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FE745-25E9-41AF-92A2-C5E6FFDD60E1}" type="datetimeFigureOut">
              <a:rPr lang="zh-CN" altLang="en-US" smtClean="0"/>
              <a:pPr>
                <a:defRPr/>
              </a:pPr>
              <a:t>2017/11/19</a:t>
            </a:fld>
            <a:endParaRPr lang="zh-CN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18E86-74EB-473B-91FB-AE4B23832EE1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87654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40F68-E40F-4345-9A9A-3DD81DE60C73}" type="datetimeFigureOut">
              <a:rPr lang="zh-CN" altLang="en-US" smtClean="0"/>
              <a:pPr>
                <a:defRPr/>
              </a:pPr>
              <a:t>2017/11/19</a:t>
            </a:fld>
            <a:endParaRPr lang="zh-CN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16818-4404-48B1-B5E7-E8B275A34C49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987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EBF2B-C289-4CAE-9C5A-9C852E19519D}" type="datetimeFigureOut">
              <a:rPr lang="zh-CN" altLang="en-US" smtClean="0"/>
              <a:pPr>
                <a:defRPr/>
              </a:pPr>
              <a:t>2017/11/19</a:t>
            </a:fld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A6B60-DC72-4131-94D4-FD3CAE94C680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2464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755167-7E1B-4E1E-BC04-503C5BF8BA2C}" type="datetimeFigureOut">
              <a:rPr lang="zh-CN" altLang="en-US" smtClean="0"/>
              <a:pPr>
                <a:defRPr/>
              </a:pPr>
              <a:t>2017/11/19</a:t>
            </a:fld>
            <a:endParaRPr lang="zh-CN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7F80B-CD6D-4911-8D5B-0E6E070FBD9E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22609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417081-F110-4DC0-8744-20C5B5A16697}" type="datetimeFigureOut">
              <a:rPr lang="zh-CN" altLang="en-US" smtClean="0"/>
              <a:pPr>
                <a:defRPr/>
              </a:pPr>
              <a:t>2017/11/19</a:t>
            </a:fld>
            <a:endParaRPr lang="zh-CN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4A510-9858-4138-9E0E-74180DAEC5EC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4085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439424-2F4D-4107-8821-7DAB63618D84}" type="datetimeFigureOut">
              <a:rPr lang="zh-CN" altLang="en-US" smtClean="0"/>
              <a:pPr>
                <a:defRPr/>
              </a:pPr>
              <a:t>2017/11/19</a:t>
            </a:fld>
            <a:endParaRPr lang="zh-CN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A6713-7E43-4DA7-88F4-4DB161994D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8156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2017/11/19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849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251520" y="0"/>
            <a:ext cx="8640960" cy="685800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400" b="1" spc="100" dirty="0">
                <a:ea typeface="黑体" panose="02010609060101010101" pitchFamily="49" charset="-122"/>
              </a:rPr>
              <a:t>【</a:t>
            </a:r>
            <a:r>
              <a:rPr lang="zh-CN" altLang="en-US" sz="3400" b="1" spc="100" dirty="0">
                <a:ea typeface="黑体" panose="02010609060101010101" pitchFamily="49" charset="-122"/>
              </a:rPr>
              <a:t>马太福音</a:t>
            </a:r>
            <a:r>
              <a:rPr lang="en-US" altLang="zh-CN" sz="3400" b="1" spc="100" dirty="0">
                <a:ea typeface="黑体" panose="02010609060101010101" pitchFamily="49" charset="-122"/>
              </a:rPr>
              <a:t>Matthew 12:46-50】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spc="100" dirty="0">
                <a:ea typeface="黑体" panose="02010609060101010101" pitchFamily="49" charset="-122"/>
              </a:rPr>
              <a:t>46 </a:t>
            </a:r>
            <a:r>
              <a:rPr lang="zh-CN" altLang="en-US" sz="3400" b="1" spc="100" dirty="0">
                <a:ea typeface="黑体" panose="02010609060101010101" pitchFamily="49" charset="-122"/>
              </a:rPr>
              <a:t>耶稣还对众人说话的时候，不料，他母亲和他弟兄站在外边，要与他说话。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spc="100" dirty="0">
                <a:ea typeface="黑体" panose="02010609060101010101" pitchFamily="49" charset="-122"/>
              </a:rPr>
              <a:t>While Jesus was still talking to the crowd, his mother and brothers stood outside, wanting to speak to him.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spc="100" dirty="0">
                <a:ea typeface="黑体" panose="02010609060101010101" pitchFamily="49" charset="-122"/>
              </a:rPr>
              <a:t>47 </a:t>
            </a:r>
            <a:r>
              <a:rPr lang="zh-CN" altLang="en-US" sz="3400" b="1" spc="100" dirty="0">
                <a:ea typeface="黑体" panose="02010609060101010101" pitchFamily="49" charset="-122"/>
              </a:rPr>
              <a:t>有人告诉他说：“看哪，你母亲和你弟兄站在外边，要与你说话。” 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spc="100" dirty="0">
                <a:ea typeface="黑体" panose="02010609060101010101" pitchFamily="49" charset="-122"/>
              </a:rPr>
              <a:t>Someone told him, "Your mother and brothers are standing outside, wanting to speak to you</a:t>
            </a:r>
            <a:r>
              <a:rPr lang="en-US" altLang="zh-CN" sz="3400" b="1" spc="100" dirty="0" smtClean="0">
                <a:ea typeface="黑体" panose="02010609060101010101" pitchFamily="49" charset="-122"/>
              </a:rPr>
              <a:t>."</a:t>
            </a:r>
            <a:endParaRPr lang="en-US" altLang="zh-CN" sz="3400" b="1" spc="100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855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251520" y="0"/>
            <a:ext cx="8640960" cy="685800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400" b="1" spc="100" dirty="0">
                <a:ea typeface="黑体" panose="02010609060101010101" pitchFamily="49" charset="-122"/>
              </a:rPr>
              <a:t>【</a:t>
            </a:r>
            <a:r>
              <a:rPr lang="zh-CN" altLang="en-US" sz="3400" b="1" spc="100" dirty="0">
                <a:ea typeface="黑体" panose="02010609060101010101" pitchFamily="49" charset="-122"/>
              </a:rPr>
              <a:t>马太福音</a:t>
            </a:r>
            <a:r>
              <a:rPr lang="en-US" altLang="zh-CN" sz="3400" b="1" spc="100" dirty="0">
                <a:ea typeface="黑体" panose="02010609060101010101" pitchFamily="49" charset="-122"/>
              </a:rPr>
              <a:t>Matthew 12:46-50】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spc="100" dirty="0" smtClean="0">
                <a:ea typeface="黑体" panose="02010609060101010101" pitchFamily="49" charset="-122"/>
              </a:rPr>
              <a:t>48 </a:t>
            </a:r>
            <a:r>
              <a:rPr lang="zh-CN" altLang="en-US" sz="3400" b="1" spc="100" dirty="0">
                <a:ea typeface="黑体" panose="02010609060101010101" pitchFamily="49" charset="-122"/>
              </a:rPr>
              <a:t>他却回答那人说：“谁是我的母亲？谁是我的弟兄？” 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spc="100" dirty="0">
                <a:ea typeface="黑体" panose="02010609060101010101" pitchFamily="49" charset="-122"/>
              </a:rPr>
              <a:t>He replied to him, "Who is my mother, and who are my brothers?"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spc="100" dirty="0">
                <a:ea typeface="黑体" panose="02010609060101010101" pitchFamily="49" charset="-122"/>
              </a:rPr>
              <a:t>49 </a:t>
            </a:r>
            <a:r>
              <a:rPr lang="zh-CN" altLang="en-US" sz="3400" b="1" spc="100" dirty="0">
                <a:ea typeface="黑体" panose="02010609060101010101" pitchFamily="49" charset="-122"/>
              </a:rPr>
              <a:t>就伸手指着门徒说：“看哪，我的母亲，我的弟兄。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spc="100" dirty="0">
                <a:ea typeface="黑体" panose="02010609060101010101" pitchFamily="49" charset="-122"/>
              </a:rPr>
              <a:t>Pointing to his disciples, he said, "Here are my mother and my brothers</a:t>
            </a:r>
            <a:r>
              <a:rPr lang="en-US" altLang="zh-CN" sz="3400" b="1" spc="100" dirty="0" smtClean="0">
                <a:ea typeface="黑体" panose="02010609060101010101" pitchFamily="49" charset="-122"/>
              </a:rPr>
              <a:t>.</a:t>
            </a:r>
            <a:endParaRPr lang="en-US" altLang="zh-CN" sz="3400" b="1" spc="100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919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251520" y="0"/>
            <a:ext cx="8640960" cy="685800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400" b="1" spc="100" dirty="0">
                <a:ea typeface="黑体" panose="02010609060101010101" pitchFamily="49" charset="-122"/>
              </a:rPr>
              <a:t>【</a:t>
            </a:r>
            <a:r>
              <a:rPr lang="zh-CN" altLang="en-US" sz="3400" b="1" spc="100" dirty="0">
                <a:ea typeface="黑体" panose="02010609060101010101" pitchFamily="49" charset="-122"/>
              </a:rPr>
              <a:t>马太福音</a:t>
            </a:r>
            <a:r>
              <a:rPr lang="en-US" altLang="zh-CN" sz="3400" b="1" spc="100" dirty="0">
                <a:ea typeface="黑体" panose="02010609060101010101" pitchFamily="49" charset="-122"/>
              </a:rPr>
              <a:t>Matthew 12:46-50】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spc="100" dirty="0" smtClean="0">
                <a:ea typeface="黑体" panose="02010609060101010101" pitchFamily="49" charset="-122"/>
              </a:rPr>
              <a:t>50 </a:t>
            </a:r>
            <a:r>
              <a:rPr lang="zh-CN" altLang="en-US" sz="3400" b="1" spc="100" dirty="0" smtClean="0">
                <a:ea typeface="黑体" panose="02010609060101010101" pitchFamily="49" charset="-122"/>
              </a:rPr>
              <a:t>凡遵行我天父旨意的人，就是我的弟兄、姐妹和母亲了。”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spc="100" dirty="0" smtClean="0">
                <a:ea typeface="黑体" panose="02010609060101010101" pitchFamily="49" charset="-122"/>
              </a:rPr>
              <a:t>For whoever does the will of my Father in heaven is my brother and sister and mother."</a:t>
            </a:r>
            <a:endParaRPr lang="en-US" altLang="zh-CN" sz="3400" b="1" spc="100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377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251520" y="0"/>
            <a:ext cx="8640960" cy="685800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spc="100" dirty="0">
                <a:ea typeface="黑体" panose="02010609060101010101" pitchFamily="49" charset="-122"/>
              </a:rPr>
              <a:t>【</a:t>
            </a:r>
            <a:r>
              <a:rPr lang="zh-CN" altLang="en-US" sz="3600" b="1" spc="100" dirty="0">
                <a:ea typeface="黑体" panose="02010609060101010101" pitchFamily="49" charset="-122"/>
              </a:rPr>
              <a:t>马可福音</a:t>
            </a:r>
            <a:r>
              <a:rPr lang="en-US" altLang="zh-CN" sz="3600" b="1" spc="100" dirty="0">
                <a:ea typeface="黑体" panose="02010609060101010101" pitchFamily="49" charset="-122"/>
              </a:rPr>
              <a:t>Mark 3:20-22</a:t>
            </a:r>
            <a:r>
              <a:rPr lang="zh-CN" altLang="en-US" sz="3600" b="1" spc="100" dirty="0">
                <a:ea typeface="黑体" panose="02010609060101010101" pitchFamily="49" charset="-122"/>
              </a:rPr>
              <a:t>，</a:t>
            </a:r>
            <a:r>
              <a:rPr lang="en-US" altLang="zh-CN" sz="3600" b="1" spc="100" dirty="0">
                <a:ea typeface="黑体" panose="02010609060101010101" pitchFamily="49" charset="-122"/>
              </a:rPr>
              <a:t>31-35】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spc="100" dirty="0">
                <a:ea typeface="黑体" panose="02010609060101010101" pitchFamily="49" charset="-122"/>
              </a:rPr>
              <a:t>20 </a:t>
            </a:r>
            <a:r>
              <a:rPr lang="zh-CN" altLang="en-US" sz="3600" b="1" spc="100" dirty="0">
                <a:ea typeface="黑体" panose="02010609060101010101" pitchFamily="49" charset="-122"/>
              </a:rPr>
              <a:t>耶稣进了一个屋子，众人又聚集，甚至他连饭也顾不得吃。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spc="100" dirty="0">
                <a:ea typeface="黑体" panose="02010609060101010101" pitchFamily="49" charset="-122"/>
              </a:rPr>
              <a:t>Then Jesus entered a house, and again a crowd gathered, so that he and his disciples were not even able to eat.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spc="100" dirty="0">
                <a:ea typeface="黑体" panose="02010609060101010101" pitchFamily="49" charset="-122"/>
              </a:rPr>
              <a:t>21 </a:t>
            </a:r>
            <a:r>
              <a:rPr lang="zh-CN" altLang="en-US" sz="3600" b="1" spc="100" dirty="0">
                <a:ea typeface="黑体" panose="02010609060101010101" pitchFamily="49" charset="-122"/>
              </a:rPr>
              <a:t>耶稣的亲属听见，就出来要拉住他，因为他们说他癫狂了。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spc="100" dirty="0">
                <a:ea typeface="黑体" panose="02010609060101010101" pitchFamily="49" charset="-122"/>
              </a:rPr>
              <a:t>When his family heard about this, they went to take charge of him, for they said, "He is out of his mind</a:t>
            </a:r>
            <a:r>
              <a:rPr lang="en-US" altLang="zh-CN" sz="3600" b="1" spc="100" dirty="0" smtClean="0">
                <a:ea typeface="黑体" panose="02010609060101010101" pitchFamily="49" charset="-122"/>
              </a:rPr>
              <a:t>."</a:t>
            </a:r>
            <a:endParaRPr lang="en-US" altLang="zh-CN" sz="3600" b="1" spc="100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162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251520" y="0"/>
            <a:ext cx="8640960" cy="685800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spc="100" dirty="0">
                <a:ea typeface="黑体" panose="02010609060101010101" pitchFamily="49" charset="-122"/>
              </a:rPr>
              <a:t>【</a:t>
            </a:r>
            <a:r>
              <a:rPr lang="zh-CN" altLang="en-US" sz="3600" b="1" spc="100" dirty="0">
                <a:ea typeface="黑体" panose="02010609060101010101" pitchFamily="49" charset="-122"/>
              </a:rPr>
              <a:t>马可福音</a:t>
            </a:r>
            <a:r>
              <a:rPr lang="en-US" altLang="zh-CN" sz="3600" b="1" spc="100" dirty="0">
                <a:ea typeface="黑体" panose="02010609060101010101" pitchFamily="49" charset="-122"/>
              </a:rPr>
              <a:t>Mark 3:20-22</a:t>
            </a:r>
            <a:r>
              <a:rPr lang="zh-CN" altLang="en-US" sz="3600" b="1" spc="100" dirty="0">
                <a:ea typeface="黑体" panose="02010609060101010101" pitchFamily="49" charset="-122"/>
              </a:rPr>
              <a:t>，</a:t>
            </a:r>
            <a:r>
              <a:rPr lang="en-US" altLang="zh-CN" sz="3600" b="1" spc="100" dirty="0">
                <a:ea typeface="黑体" panose="02010609060101010101" pitchFamily="49" charset="-122"/>
              </a:rPr>
              <a:t>31-35】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spc="100" dirty="0" smtClean="0">
                <a:ea typeface="黑体" panose="02010609060101010101" pitchFamily="49" charset="-122"/>
              </a:rPr>
              <a:t>22 </a:t>
            </a:r>
            <a:r>
              <a:rPr lang="zh-CN" altLang="en-US" sz="3600" b="1" spc="100" dirty="0">
                <a:ea typeface="黑体" panose="02010609060101010101" pitchFamily="49" charset="-122"/>
              </a:rPr>
              <a:t>从耶路撒冷下来的文士说：“他是被别西卜附着。”又说：“他是靠着鬼王赶鬼。” 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spc="100" dirty="0">
                <a:ea typeface="黑体" panose="02010609060101010101" pitchFamily="49" charset="-122"/>
              </a:rPr>
              <a:t>And the teachers of the law who came down from Jerusalem said, "He is possessed by Beelzebub ! By the prince of demons he is driving out demons."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spc="100" dirty="0" smtClean="0">
                <a:ea typeface="黑体" panose="02010609060101010101" pitchFamily="49" charset="-122"/>
              </a:rPr>
              <a:t>……</a:t>
            </a:r>
            <a:endParaRPr lang="en-US" altLang="zh-CN" sz="3600" b="1" spc="100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055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251520" y="0"/>
            <a:ext cx="8640960" cy="685800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spc="100" dirty="0">
                <a:ea typeface="黑体" panose="02010609060101010101" pitchFamily="49" charset="-122"/>
              </a:rPr>
              <a:t>【</a:t>
            </a:r>
            <a:r>
              <a:rPr lang="zh-CN" altLang="en-US" sz="3600" b="1" spc="100" dirty="0">
                <a:ea typeface="黑体" panose="02010609060101010101" pitchFamily="49" charset="-122"/>
              </a:rPr>
              <a:t>马可福音</a:t>
            </a:r>
            <a:r>
              <a:rPr lang="en-US" altLang="zh-CN" sz="3600" b="1" spc="100" dirty="0">
                <a:ea typeface="黑体" panose="02010609060101010101" pitchFamily="49" charset="-122"/>
              </a:rPr>
              <a:t>Mark 3:20-22</a:t>
            </a:r>
            <a:r>
              <a:rPr lang="zh-CN" altLang="en-US" sz="3600" b="1" spc="100" dirty="0">
                <a:ea typeface="黑体" panose="02010609060101010101" pitchFamily="49" charset="-122"/>
              </a:rPr>
              <a:t>，</a:t>
            </a:r>
            <a:r>
              <a:rPr lang="en-US" altLang="zh-CN" sz="3600" b="1" spc="100" dirty="0">
                <a:ea typeface="黑体" panose="02010609060101010101" pitchFamily="49" charset="-122"/>
              </a:rPr>
              <a:t>31-35】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spc="100" dirty="0" smtClean="0">
                <a:ea typeface="黑体" panose="02010609060101010101" pitchFamily="49" charset="-122"/>
              </a:rPr>
              <a:t>……</a:t>
            </a:r>
            <a:endParaRPr lang="en-US" altLang="zh-CN" sz="3600" b="1" spc="100" dirty="0">
              <a:ea typeface="黑体" panose="02010609060101010101" pitchFamily="49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b="1" spc="100" dirty="0">
                <a:ea typeface="黑体" panose="02010609060101010101" pitchFamily="49" charset="-122"/>
              </a:rPr>
              <a:t>31 </a:t>
            </a:r>
            <a:r>
              <a:rPr lang="zh-CN" altLang="en-US" sz="3600" b="1" spc="100" dirty="0">
                <a:ea typeface="黑体" panose="02010609060101010101" pitchFamily="49" charset="-122"/>
              </a:rPr>
              <a:t>当下，耶稣的母亲和弟兄来站在外边，打发人去叫他。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spc="100" dirty="0">
                <a:ea typeface="黑体" panose="02010609060101010101" pitchFamily="49" charset="-122"/>
              </a:rPr>
              <a:t>Then Jesus' mother and brothers arrived. Standing outside, they sent someone in to call him</a:t>
            </a:r>
            <a:r>
              <a:rPr lang="en-US" altLang="zh-CN" sz="3600" b="1" spc="100" dirty="0" smtClean="0">
                <a:ea typeface="黑体" panose="02010609060101010101" pitchFamily="49" charset="-122"/>
              </a:rPr>
              <a:t>.</a:t>
            </a:r>
            <a:endParaRPr lang="en-US" altLang="zh-CN" sz="3600" b="1" spc="100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560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251520" y="0"/>
            <a:ext cx="8640960" cy="685800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spc="100" dirty="0">
                <a:ea typeface="黑体" panose="02010609060101010101" pitchFamily="49" charset="-122"/>
              </a:rPr>
              <a:t>【</a:t>
            </a:r>
            <a:r>
              <a:rPr lang="zh-CN" altLang="en-US" sz="3600" b="1" spc="100" dirty="0">
                <a:ea typeface="黑体" panose="02010609060101010101" pitchFamily="49" charset="-122"/>
              </a:rPr>
              <a:t>马可福音</a:t>
            </a:r>
            <a:r>
              <a:rPr lang="en-US" altLang="zh-CN" sz="3600" b="1" spc="100" dirty="0">
                <a:ea typeface="黑体" panose="02010609060101010101" pitchFamily="49" charset="-122"/>
              </a:rPr>
              <a:t>Mark 3:20-22</a:t>
            </a:r>
            <a:r>
              <a:rPr lang="zh-CN" altLang="en-US" sz="3600" b="1" spc="100" dirty="0">
                <a:ea typeface="黑体" panose="02010609060101010101" pitchFamily="49" charset="-122"/>
              </a:rPr>
              <a:t>，</a:t>
            </a:r>
            <a:r>
              <a:rPr lang="en-US" altLang="zh-CN" sz="3600" b="1" spc="100" dirty="0">
                <a:ea typeface="黑体" panose="02010609060101010101" pitchFamily="49" charset="-122"/>
              </a:rPr>
              <a:t>31-35】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spc="100" dirty="0" smtClean="0">
                <a:ea typeface="黑体" panose="02010609060101010101" pitchFamily="49" charset="-122"/>
              </a:rPr>
              <a:t>32 </a:t>
            </a:r>
            <a:r>
              <a:rPr lang="zh-CN" altLang="en-US" sz="3600" b="1" spc="100" dirty="0">
                <a:ea typeface="黑体" panose="02010609060101010101" pitchFamily="49" charset="-122"/>
              </a:rPr>
              <a:t>有许多人在耶稣周围坐着，他们就告诉他说：“看哪，你母亲和你弟兄在外边找你。” 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spc="100" dirty="0">
                <a:ea typeface="黑体" panose="02010609060101010101" pitchFamily="49" charset="-122"/>
              </a:rPr>
              <a:t>A crowd was sitting around him, and they told him, "Your mother and brothers are outside looking for you."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spc="100" dirty="0">
                <a:ea typeface="黑体" panose="02010609060101010101" pitchFamily="49" charset="-122"/>
              </a:rPr>
              <a:t>33 </a:t>
            </a:r>
            <a:r>
              <a:rPr lang="zh-CN" altLang="en-US" sz="3600" b="1" spc="100" dirty="0">
                <a:ea typeface="黑体" panose="02010609060101010101" pitchFamily="49" charset="-122"/>
              </a:rPr>
              <a:t>耶稣回答说：“谁是我的母亲？谁是我的弟兄？” 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spc="100" dirty="0">
                <a:ea typeface="黑体" panose="02010609060101010101" pitchFamily="49" charset="-122"/>
              </a:rPr>
              <a:t>Who are my mother and my brothers? he asked</a:t>
            </a:r>
            <a:r>
              <a:rPr lang="en-US" altLang="zh-CN" sz="3600" b="1" spc="100" dirty="0" smtClean="0">
                <a:ea typeface="黑体" panose="02010609060101010101" pitchFamily="49" charset="-122"/>
              </a:rPr>
              <a:t>.</a:t>
            </a:r>
            <a:endParaRPr lang="en-US" altLang="zh-CN" sz="3600" b="1" spc="100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2713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251520" y="0"/>
            <a:ext cx="8640960" cy="685800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spc="100" dirty="0">
                <a:ea typeface="黑体" panose="02010609060101010101" pitchFamily="49" charset="-122"/>
              </a:rPr>
              <a:t>【</a:t>
            </a:r>
            <a:r>
              <a:rPr lang="zh-CN" altLang="en-US" sz="3600" b="1" spc="100" dirty="0">
                <a:ea typeface="黑体" panose="02010609060101010101" pitchFamily="49" charset="-122"/>
              </a:rPr>
              <a:t>马可福音</a:t>
            </a:r>
            <a:r>
              <a:rPr lang="en-US" altLang="zh-CN" sz="3600" b="1" spc="100" dirty="0">
                <a:ea typeface="黑体" panose="02010609060101010101" pitchFamily="49" charset="-122"/>
              </a:rPr>
              <a:t>Mark 3:20-22</a:t>
            </a:r>
            <a:r>
              <a:rPr lang="zh-CN" altLang="en-US" sz="3600" b="1" spc="100" dirty="0">
                <a:ea typeface="黑体" panose="02010609060101010101" pitchFamily="49" charset="-122"/>
              </a:rPr>
              <a:t>，</a:t>
            </a:r>
            <a:r>
              <a:rPr lang="en-US" altLang="zh-CN" sz="3600" b="1" spc="100" dirty="0">
                <a:ea typeface="黑体" panose="02010609060101010101" pitchFamily="49" charset="-122"/>
              </a:rPr>
              <a:t>31-35】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spc="100" dirty="0" smtClean="0">
                <a:ea typeface="黑体" panose="02010609060101010101" pitchFamily="49" charset="-122"/>
              </a:rPr>
              <a:t>34 </a:t>
            </a:r>
            <a:r>
              <a:rPr lang="zh-CN" altLang="en-US" sz="3600" b="1" spc="100" dirty="0">
                <a:ea typeface="黑体" panose="02010609060101010101" pitchFamily="49" charset="-122"/>
              </a:rPr>
              <a:t>就四面观看那周围坐着的人，说：“看哪，我的母亲，我的弟兄。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spc="100" dirty="0">
                <a:ea typeface="黑体" panose="02010609060101010101" pitchFamily="49" charset="-122"/>
              </a:rPr>
              <a:t>Then he looked at those seated in a circle around him and said, "Here are my mother and my brothers!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spc="100" dirty="0">
                <a:ea typeface="黑体" panose="02010609060101010101" pitchFamily="49" charset="-122"/>
              </a:rPr>
              <a:t>35 </a:t>
            </a:r>
            <a:r>
              <a:rPr lang="zh-CN" altLang="en-US" sz="3600" b="1" spc="100" dirty="0">
                <a:ea typeface="黑体" panose="02010609060101010101" pitchFamily="49" charset="-122"/>
              </a:rPr>
              <a:t>凡遵行　神旨意的人，就是我的弟兄姐妹和母亲了。”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spc="100" dirty="0">
                <a:ea typeface="黑体" panose="02010609060101010101" pitchFamily="49" charset="-122"/>
              </a:rPr>
              <a:t>Whoever does God's will is my brother and sister and mother."</a:t>
            </a:r>
            <a:endParaRPr lang="en-US" altLang="zh-CN" sz="3600" b="1" spc="100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0068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251520" y="0"/>
            <a:ext cx="8640960" cy="685800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spc="100" dirty="0">
                <a:ea typeface="黑体" panose="02010609060101010101" pitchFamily="49" charset="-122"/>
              </a:rPr>
              <a:t>【</a:t>
            </a:r>
            <a:r>
              <a:rPr lang="zh-CN" altLang="en-US" sz="3600" b="1" spc="100" dirty="0">
                <a:ea typeface="黑体" panose="02010609060101010101" pitchFamily="49" charset="-122"/>
              </a:rPr>
              <a:t>提前</a:t>
            </a:r>
            <a:r>
              <a:rPr lang="en-US" altLang="zh-CN" sz="3600" b="1" spc="100" dirty="0">
                <a:ea typeface="黑体" panose="02010609060101010101" pitchFamily="49" charset="-122"/>
              </a:rPr>
              <a:t>1 Timothy 5:8</a:t>
            </a:r>
            <a:r>
              <a:rPr lang="en-US" altLang="zh-CN" sz="3600" b="1" spc="100" dirty="0" smtClean="0">
                <a:ea typeface="黑体" panose="02010609060101010101" pitchFamily="49" charset="-122"/>
              </a:rPr>
              <a:t>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spc="100" dirty="0" smtClean="0">
                <a:ea typeface="黑体" panose="02010609060101010101" pitchFamily="49" charset="-122"/>
              </a:rPr>
              <a:t>人</a:t>
            </a:r>
            <a:r>
              <a:rPr lang="zh-CN" altLang="en-US" sz="3600" b="1" spc="100" dirty="0">
                <a:ea typeface="黑体" panose="02010609060101010101" pitchFamily="49" charset="-122"/>
              </a:rPr>
              <a:t>若不看顾亲属，就是背了真道，比不信的人还不好。不看顾自己家里的人，更是如此。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spc="100" dirty="0">
                <a:ea typeface="黑体" panose="02010609060101010101" pitchFamily="49" charset="-122"/>
              </a:rPr>
              <a:t>If anyone does not provide for his relatives, and especially for his immediate family, he has denied the faith and is worse than an unbeliever.</a:t>
            </a:r>
          </a:p>
        </p:txBody>
      </p:sp>
    </p:spTree>
    <p:extLst>
      <p:ext uri="{BB962C8B-B14F-4D97-AF65-F5344CB8AC3E}">
        <p14:creationId xmlns:p14="http://schemas.microsoft.com/office/powerpoint/2010/main" val="357763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3774</TotalTime>
  <Words>655</Words>
  <Application>Microsoft Office PowerPoint</Application>
  <PresentationFormat>全屏显示(4:3)</PresentationFormat>
  <Paragraphs>48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新細明體</vt:lpstr>
      <vt:lpstr>黑体</vt:lpstr>
      <vt:lpstr>宋体</vt:lpstr>
      <vt:lpstr>Arial</vt:lpstr>
      <vt:lpstr>Calibri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Barnabas Feng</cp:lastModifiedBy>
  <cp:revision>438</cp:revision>
  <dcterms:created xsi:type="dcterms:W3CDTF">2014-02-25T17:54:08Z</dcterms:created>
  <dcterms:modified xsi:type="dcterms:W3CDTF">2017-11-19T08:24:44Z</dcterms:modified>
</cp:coreProperties>
</file>