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9"/>
  </p:notesMasterIdLst>
  <p:handoutMasterIdLst>
    <p:handoutMasterId r:id="rId20"/>
  </p:handoutMasterIdLst>
  <p:sldIdLst>
    <p:sldId id="469" r:id="rId2"/>
    <p:sldId id="816" r:id="rId3"/>
    <p:sldId id="817" r:id="rId4"/>
    <p:sldId id="818" r:id="rId5"/>
    <p:sldId id="819" r:id="rId6"/>
    <p:sldId id="820" r:id="rId7"/>
    <p:sldId id="821" r:id="rId8"/>
    <p:sldId id="822" r:id="rId9"/>
    <p:sldId id="801" r:id="rId10"/>
    <p:sldId id="802" r:id="rId11"/>
    <p:sldId id="803" r:id="rId12"/>
    <p:sldId id="804" r:id="rId13"/>
    <p:sldId id="805" r:id="rId14"/>
    <p:sldId id="785" r:id="rId15"/>
    <p:sldId id="786" r:id="rId16"/>
    <p:sldId id="787" r:id="rId17"/>
    <p:sldId id="788"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43" y="10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2017/10/22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2017/10/22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3823115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671116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34825383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506529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32064758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715141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3615787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3427467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198528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871514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773481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03293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91061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3723594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2723680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320314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2017/10/22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2017/10/22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2017/10/22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2017/10/22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2017/10/22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2017/10/22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2017/10/22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2017/10/22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2017/10/22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2017/10/22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2017/10/22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2017/10/22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12:22-32</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22 </a:t>
            </a:r>
            <a:r>
              <a:rPr lang="zh-CN" altLang="en-US" sz="3600" b="1" dirty="0">
                <a:ea typeface="黑体" panose="02010609060101010101" pitchFamily="49" charset="-122"/>
              </a:rPr>
              <a:t>当下，有人将一个被鬼附着，又瞎又哑的人，带到耶稣那里，耶稣就医治他，甚至那哑巴又能说话，又能看见。</a:t>
            </a:r>
          </a:p>
          <a:p>
            <a:pPr algn="l">
              <a:lnSpc>
                <a:spcPct val="100000"/>
              </a:lnSpc>
            </a:pPr>
            <a:r>
              <a:rPr lang="en-US" altLang="zh-CN" sz="3600" b="1" dirty="0">
                <a:ea typeface="黑体" panose="02010609060101010101" pitchFamily="49" charset="-122"/>
              </a:rPr>
              <a:t>Then they brought him a demon-possessed man who was blind and mute, and Jesus healed him, so that he could both talk and see.</a:t>
            </a:r>
          </a:p>
          <a:p>
            <a:pPr algn="l">
              <a:lnSpc>
                <a:spcPct val="100000"/>
              </a:lnSpc>
            </a:pPr>
            <a:r>
              <a:rPr lang="en-US" altLang="zh-CN" sz="3600" b="1" dirty="0">
                <a:ea typeface="黑体" panose="02010609060101010101" pitchFamily="49" charset="-122"/>
              </a:rPr>
              <a:t>23 </a:t>
            </a:r>
            <a:r>
              <a:rPr lang="zh-CN" altLang="en-US" sz="3600" b="1" dirty="0">
                <a:ea typeface="黑体" panose="02010609060101010101" pitchFamily="49" charset="-122"/>
              </a:rPr>
              <a:t>众人都惊奇，说：“这不是大卫的子孙吗？” </a:t>
            </a:r>
          </a:p>
          <a:p>
            <a:pPr algn="l">
              <a:lnSpc>
                <a:spcPct val="100000"/>
              </a:lnSpc>
            </a:pPr>
            <a:r>
              <a:rPr lang="en-US" altLang="zh-CN" sz="3600" b="1" dirty="0">
                <a:ea typeface="黑体" panose="02010609060101010101" pitchFamily="49" charset="-122"/>
              </a:rPr>
              <a:t>All the people were astonished and said, "Could this be the Son of David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希伯来书</a:t>
            </a:r>
            <a:r>
              <a:rPr lang="en-US" altLang="zh-CN" sz="3600" b="1" dirty="0">
                <a:ea typeface="黑体" panose="02010609060101010101" pitchFamily="49" charset="-122"/>
              </a:rPr>
              <a:t>Hebrews 6:4-6】</a:t>
            </a:r>
          </a:p>
          <a:p>
            <a:pPr algn="l">
              <a:lnSpc>
                <a:spcPct val="100000"/>
              </a:lnSpc>
            </a:pPr>
            <a:r>
              <a:rPr lang="en-US" altLang="zh-CN" sz="3600" b="1" dirty="0">
                <a:ea typeface="黑体" panose="02010609060101010101" pitchFamily="49" charset="-122"/>
              </a:rPr>
              <a:t>4 </a:t>
            </a:r>
            <a:r>
              <a:rPr lang="zh-CN" altLang="en-US" sz="3600" b="1" dirty="0">
                <a:ea typeface="黑体" panose="02010609060101010101" pitchFamily="49" charset="-122"/>
              </a:rPr>
              <a:t>论到那些已经蒙了光照、尝过天恩的滋味，又于圣灵有份，</a:t>
            </a:r>
          </a:p>
          <a:p>
            <a:pPr algn="l">
              <a:lnSpc>
                <a:spcPct val="100000"/>
              </a:lnSpc>
            </a:pPr>
            <a:r>
              <a:rPr lang="en-US" altLang="zh-CN" sz="3600" b="1" dirty="0">
                <a:ea typeface="黑体" panose="02010609060101010101" pitchFamily="49" charset="-122"/>
              </a:rPr>
              <a:t>It is impossible for those who have once been enlightened, who have tasted the heavenly gift, who have shared in the Holy Spirit,</a:t>
            </a:r>
          </a:p>
          <a:p>
            <a:pPr algn="l">
              <a:lnSpc>
                <a:spcPct val="100000"/>
              </a:lnSpc>
            </a:pPr>
            <a:r>
              <a:rPr lang="en-US" altLang="zh-CN" sz="3600" b="1" dirty="0">
                <a:ea typeface="黑体" panose="02010609060101010101" pitchFamily="49" charset="-122"/>
              </a:rPr>
              <a:t>5 </a:t>
            </a:r>
            <a:r>
              <a:rPr lang="zh-CN" altLang="en-US" sz="3600" b="1" dirty="0">
                <a:ea typeface="黑体" panose="02010609060101010101" pitchFamily="49" charset="-122"/>
              </a:rPr>
              <a:t>并尝过　神善道的滋味，觉悟来世权能的人，</a:t>
            </a:r>
          </a:p>
          <a:p>
            <a:pPr algn="l">
              <a:lnSpc>
                <a:spcPct val="100000"/>
              </a:lnSpc>
            </a:pPr>
            <a:r>
              <a:rPr lang="en-US" altLang="zh-CN" sz="3600" b="1" dirty="0">
                <a:ea typeface="黑体" panose="02010609060101010101" pitchFamily="49" charset="-122"/>
              </a:rPr>
              <a:t>who have tasted the goodness of the word of God and the powers of the coming age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374681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希伯来书</a:t>
            </a:r>
            <a:r>
              <a:rPr lang="en-US" altLang="zh-CN" sz="3600" b="1" dirty="0">
                <a:ea typeface="黑体" panose="02010609060101010101" pitchFamily="49" charset="-122"/>
              </a:rPr>
              <a:t>Hebrews 6:4-6】</a:t>
            </a:r>
          </a:p>
          <a:p>
            <a:pPr algn="l">
              <a:lnSpc>
                <a:spcPct val="100000"/>
              </a:lnSpc>
            </a:pPr>
            <a:r>
              <a:rPr lang="en-US" altLang="zh-CN" sz="3600" b="1" dirty="0" smtClean="0">
                <a:ea typeface="黑体" panose="02010609060101010101" pitchFamily="49" charset="-122"/>
              </a:rPr>
              <a:t>6 </a:t>
            </a:r>
            <a:r>
              <a:rPr lang="zh-CN" altLang="en-US" sz="3600" b="1" dirty="0">
                <a:ea typeface="黑体" panose="02010609060101010101" pitchFamily="49" charset="-122"/>
              </a:rPr>
              <a:t>若是离弃道理，就不能叫他们重新懊悔了，因为他们把　神的儿子重钉十字架，明明的羞辱他。</a:t>
            </a:r>
          </a:p>
          <a:p>
            <a:pPr algn="l">
              <a:lnSpc>
                <a:spcPct val="100000"/>
              </a:lnSpc>
            </a:pPr>
            <a:r>
              <a:rPr lang="en-US" altLang="zh-CN" sz="3600" b="1" dirty="0">
                <a:ea typeface="黑体" panose="02010609060101010101" pitchFamily="49" charset="-122"/>
              </a:rPr>
              <a:t>if they fall away, to be brought back to repentance, because to their loss they are crucifying the Son of God all over again and subjecting him to public disgrace.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37937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John 16:8</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祂</a:t>
            </a:r>
            <a:r>
              <a:rPr lang="zh-CN" altLang="en-US" sz="3600" b="1" dirty="0">
                <a:ea typeface="黑体" panose="02010609060101010101" pitchFamily="49" charset="-122"/>
              </a:rPr>
              <a:t>（圣灵）既来了，就要叫世人为罪、为义、为审判，自己责备自己。</a:t>
            </a:r>
          </a:p>
          <a:p>
            <a:pPr algn="l">
              <a:lnSpc>
                <a:spcPct val="100000"/>
              </a:lnSpc>
            </a:pPr>
            <a:r>
              <a:rPr lang="en-US" altLang="zh-CN" sz="3600" b="1" dirty="0">
                <a:ea typeface="黑体" panose="02010609060101010101" pitchFamily="49" charset="-122"/>
              </a:rPr>
              <a:t>When He (the Spirit) comes, He (the Spirit) will convict the world of guilt in regard to sin and righteousness and judgment: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268622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a:t>
            </a:r>
            <a:r>
              <a:rPr lang="zh-CN" altLang="en-US" sz="3600" b="1" dirty="0">
                <a:ea typeface="黑体" panose="02010609060101010101" pitchFamily="49" charset="-122"/>
              </a:rPr>
              <a:t>：</a:t>
            </a:r>
            <a:r>
              <a:rPr lang="en-US" altLang="zh-CN" sz="3600" b="1" dirty="0">
                <a:ea typeface="黑体" panose="02010609060101010101" pitchFamily="49" charset="-122"/>
              </a:rPr>
              <a:t>31-32】</a:t>
            </a:r>
          </a:p>
          <a:p>
            <a:pPr algn="l">
              <a:lnSpc>
                <a:spcPct val="100000"/>
              </a:lnSpc>
            </a:pPr>
            <a:r>
              <a:rPr lang="en-US" altLang="zh-CN" sz="3600" b="1" dirty="0">
                <a:ea typeface="黑体" panose="02010609060101010101" pitchFamily="49" charset="-122"/>
              </a:rPr>
              <a:t> 31 </a:t>
            </a:r>
            <a:r>
              <a:rPr lang="zh-CN" altLang="en-US" sz="3600" b="1" dirty="0">
                <a:ea typeface="黑体" panose="02010609060101010101" pitchFamily="49" charset="-122"/>
              </a:rPr>
              <a:t>所以我告诉你们：人一切的罪和亵渎的话，都可得赦免；惟独亵渎圣灵，总不得赦免。</a:t>
            </a:r>
          </a:p>
          <a:p>
            <a:pPr algn="l">
              <a:lnSpc>
                <a:spcPct val="100000"/>
              </a:lnSpc>
            </a:pPr>
            <a:r>
              <a:rPr lang="en-US" altLang="zh-CN" sz="3600" b="1" dirty="0">
                <a:ea typeface="黑体" panose="02010609060101010101" pitchFamily="49" charset="-122"/>
              </a:rPr>
              <a:t>And so I tell you, every sin and blasphemy will be forgiven men, but the blasphemy against the Spirit will not be forgiven.</a:t>
            </a:r>
          </a:p>
          <a:p>
            <a:pPr algn="l">
              <a:lnSpc>
                <a:spcPct val="100000"/>
              </a:lnSpc>
            </a:pPr>
            <a:r>
              <a:rPr lang="en-US" altLang="zh-CN" sz="3600" b="1" dirty="0">
                <a:ea typeface="黑体" panose="02010609060101010101" pitchFamily="49" charset="-122"/>
              </a:rPr>
              <a:t>32 </a:t>
            </a:r>
            <a:r>
              <a:rPr lang="zh-CN" altLang="en-US" sz="3600" b="1" dirty="0">
                <a:ea typeface="黑体" panose="02010609060101010101" pitchFamily="49" charset="-122"/>
              </a:rPr>
              <a:t>凡说话干犯人子的，还可得赦免；惟独说话干犯圣灵的，今世、来世总不得赦免。”</a:t>
            </a:r>
          </a:p>
          <a:p>
            <a:pPr algn="l">
              <a:lnSpc>
                <a:spcPct val="100000"/>
              </a:lnSpc>
            </a:pPr>
            <a:r>
              <a:rPr lang="en-US" altLang="zh-CN" sz="3600" b="1" dirty="0">
                <a:ea typeface="黑体" panose="02010609060101010101" pitchFamily="49" charset="-122"/>
              </a:rPr>
              <a:t>Anyone who speaks a word against the Son of Man will be forgiven, but anyone who speaks against the Holy Spirit will not be forgiven, either in this age or in the age to come.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41562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a:t>
            </a:r>
            <a:r>
              <a:rPr lang="zh-CN" altLang="en-US" sz="3600" b="1" dirty="0">
                <a:ea typeface="黑体" panose="02010609060101010101" pitchFamily="49" charset="-122"/>
              </a:rPr>
              <a:t>：</a:t>
            </a:r>
            <a:r>
              <a:rPr lang="en-US" altLang="zh-CN" sz="3600" b="1" dirty="0" smtClean="0">
                <a:ea typeface="黑体" panose="02010609060101010101" pitchFamily="49" charset="-122"/>
              </a:rPr>
              <a:t>31】</a:t>
            </a: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 31 </a:t>
            </a:r>
            <a:r>
              <a:rPr lang="zh-CN" altLang="en-US" sz="3600" b="1" dirty="0">
                <a:ea typeface="黑体" panose="02010609060101010101" pitchFamily="49" charset="-122"/>
              </a:rPr>
              <a:t>所以我告诉你们：人一切的罪和亵渎的话，都可得赦免；惟独亵渎圣灵，总不得赦免。</a:t>
            </a:r>
          </a:p>
          <a:p>
            <a:pPr algn="l">
              <a:lnSpc>
                <a:spcPct val="100000"/>
              </a:lnSpc>
            </a:pPr>
            <a:r>
              <a:rPr lang="en-US" altLang="zh-CN" sz="3600" b="1" dirty="0">
                <a:ea typeface="黑体" panose="02010609060101010101" pitchFamily="49" charset="-122"/>
              </a:rPr>
              <a:t>And so I tell you, every sin and blasphemy will be forgiven men, but the blasphemy against the Spirit will not be forgiven</a:t>
            </a:r>
            <a:r>
              <a:rPr lang="en-US" altLang="zh-CN" sz="3600" b="1" dirty="0" smtClean="0">
                <a:ea typeface="黑体" panose="02010609060101010101" pitchFamily="49" charset="-122"/>
              </a:rPr>
              <a:t>.</a:t>
            </a:r>
          </a:p>
          <a:p>
            <a:pPr algn="l">
              <a:lnSpc>
                <a:spcPct val="100000"/>
              </a:lnSpc>
            </a:pPr>
            <a:endParaRPr lang="en-US" altLang="zh-CN" sz="9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a:t>
            </a:r>
            <a:r>
              <a:rPr lang="zh-CN" altLang="en-US" sz="3600" b="1" dirty="0">
                <a:ea typeface="黑体" panose="02010609060101010101" pitchFamily="49" charset="-122"/>
              </a:rPr>
              <a:t>约翰福音</a:t>
            </a:r>
            <a:r>
              <a:rPr lang="en-US" altLang="zh-CN" sz="3600" b="1" dirty="0">
                <a:ea typeface="黑体" panose="02010609060101010101" pitchFamily="49" charset="-122"/>
              </a:rPr>
              <a:t>John 16:8】</a:t>
            </a:r>
          </a:p>
          <a:p>
            <a:pPr algn="l">
              <a:lnSpc>
                <a:spcPct val="100000"/>
              </a:lnSpc>
            </a:pPr>
            <a:r>
              <a:rPr lang="zh-CN" altLang="en-US" sz="3600" b="1" dirty="0">
                <a:ea typeface="黑体" panose="02010609060101010101" pitchFamily="49" charset="-122"/>
              </a:rPr>
              <a:t>祂（圣灵）既来了，就要叫世人为罪、为义、为审判，自己责备自己。</a:t>
            </a:r>
          </a:p>
          <a:p>
            <a:pPr algn="l">
              <a:lnSpc>
                <a:spcPct val="100000"/>
              </a:lnSpc>
            </a:pPr>
            <a:r>
              <a:rPr lang="en-US" altLang="zh-CN" sz="3600" b="1" dirty="0">
                <a:ea typeface="黑体" panose="02010609060101010101" pitchFamily="49" charset="-122"/>
              </a:rPr>
              <a:t>When He (the Spirit) comes, He (the Spirit) will convict the world of guilt in regard to sin and righteousness and judgment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2178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smtClean="0">
                <a:ea typeface="黑体" panose="02010609060101010101" pitchFamily="49" charset="-122"/>
              </a:rPr>
              <a:t>【</a:t>
            </a:r>
            <a:r>
              <a:rPr lang="zh-CN" altLang="en-US" sz="3600" b="1" dirty="0">
                <a:ea typeface="黑体" panose="02010609060101010101" pitchFamily="49" charset="-122"/>
              </a:rPr>
              <a:t>约翰一书 </a:t>
            </a:r>
            <a:r>
              <a:rPr lang="en-US" altLang="zh-CN" sz="3600" b="1" dirty="0">
                <a:ea typeface="黑体" panose="02010609060101010101" pitchFamily="49" charset="-122"/>
              </a:rPr>
              <a:t>1 john 1:9】</a:t>
            </a:r>
          </a:p>
          <a:p>
            <a:pPr algn="l">
              <a:lnSpc>
                <a:spcPct val="100000"/>
              </a:lnSpc>
            </a:pPr>
            <a:r>
              <a:rPr lang="zh-CN" altLang="en-US" sz="3600" b="1" dirty="0">
                <a:ea typeface="黑体" panose="02010609060101010101" pitchFamily="49" charset="-122"/>
              </a:rPr>
              <a:t>我们若认自己的罪，　神是信实的，是公义的，必要赦免我们的罪，洗净我们一切的不义；</a:t>
            </a:r>
          </a:p>
          <a:p>
            <a:pPr algn="l">
              <a:lnSpc>
                <a:spcPct val="100000"/>
              </a:lnSpc>
            </a:pPr>
            <a:r>
              <a:rPr lang="en-US" altLang="zh-CN" sz="3600" b="1" dirty="0">
                <a:ea typeface="黑体" panose="02010609060101010101" pitchFamily="49" charset="-122"/>
              </a:rPr>
              <a:t>If we confess our sins, he is faithful and just and will forgive us our sins and purify us from all unrighteousness.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606001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以赛亚书</a:t>
            </a:r>
            <a:r>
              <a:rPr lang="en-US" altLang="zh-CN" sz="3600" b="1" dirty="0">
                <a:ea typeface="黑体" panose="02010609060101010101" pitchFamily="49" charset="-122"/>
              </a:rPr>
              <a:t>Isaiah 55:6-7】</a:t>
            </a:r>
          </a:p>
          <a:p>
            <a:pPr algn="l">
              <a:lnSpc>
                <a:spcPct val="100000"/>
              </a:lnSpc>
            </a:pPr>
            <a:r>
              <a:rPr lang="en-US" altLang="zh-CN" sz="3600" b="1" dirty="0">
                <a:ea typeface="黑体" panose="02010609060101010101" pitchFamily="49" charset="-122"/>
              </a:rPr>
              <a:t>6 </a:t>
            </a:r>
            <a:r>
              <a:rPr lang="zh-CN" altLang="en-US" sz="3600" b="1" dirty="0">
                <a:ea typeface="黑体" panose="02010609060101010101" pitchFamily="49" charset="-122"/>
              </a:rPr>
              <a:t>当趁耶和华可寻找的时候寻找他，相近的时候求告他。</a:t>
            </a:r>
          </a:p>
          <a:p>
            <a:pPr algn="l">
              <a:lnSpc>
                <a:spcPct val="100000"/>
              </a:lnSpc>
            </a:pPr>
            <a:r>
              <a:rPr lang="en-US" altLang="zh-CN" sz="3600" b="1" dirty="0">
                <a:ea typeface="黑体" panose="02010609060101010101" pitchFamily="49" charset="-122"/>
              </a:rPr>
              <a:t>Seek the Lord while he may be found; call on him while he is near.</a:t>
            </a:r>
          </a:p>
          <a:p>
            <a:pPr algn="l">
              <a:lnSpc>
                <a:spcPct val="100000"/>
              </a:lnSpc>
            </a:pPr>
            <a:r>
              <a:rPr lang="en-US" altLang="zh-CN" sz="3600" b="1" dirty="0">
                <a:ea typeface="黑体" panose="02010609060101010101" pitchFamily="49" charset="-122"/>
              </a:rPr>
              <a:t>7 </a:t>
            </a:r>
            <a:r>
              <a:rPr lang="zh-CN" altLang="en-US" sz="3600" b="1" dirty="0">
                <a:ea typeface="黑体" panose="02010609060101010101" pitchFamily="49" charset="-122"/>
              </a:rPr>
              <a:t>恶人当离弃自己的道路，不义的人当除掉自己的意念，归向耶和华，耶和华就必怜恤他；当归向我们的　神，因为　神必广行赦免。 </a:t>
            </a:r>
          </a:p>
          <a:p>
            <a:pPr algn="l">
              <a:lnSpc>
                <a:spcPct val="100000"/>
              </a:lnSpc>
            </a:pPr>
            <a:r>
              <a:rPr lang="en-US" altLang="zh-CN" sz="3600" b="1" dirty="0">
                <a:ea typeface="黑体" panose="02010609060101010101" pitchFamily="49" charset="-122"/>
              </a:rPr>
              <a:t>Let the wicked forsake his way and the evil man his thoughts. Let him turn to the Lord , and he will have mercy on him, and to our God, for he will freely pardon.</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68822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哥林多后书</a:t>
            </a:r>
            <a:r>
              <a:rPr lang="en-US" altLang="zh-CN" sz="3600" b="1" dirty="0">
                <a:ea typeface="黑体" panose="02010609060101010101" pitchFamily="49" charset="-122"/>
              </a:rPr>
              <a:t>2 Corinthians 6:2】</a:t>
            </a:r>
          </a:p>
          <a:p>
            <a:pPr algn="l">
              <a:lnSpc>
                <a:spcPct val="100000"/>
              </a:lnSpc>
            </a:pPr>
            <a:r>
              <a:rPr lang="zh-CN" altLang="en-US" sz="3600" b="1" dirty="0">
                <a:ea typeface="黑体" panose="02010609060101010101" pitchFamily="49" charset="-122"/>
              </a:rPr>
              <a:t>因为他说：“在悦纳的时候，我应允了你；在拯救的日子，我搭救了你。”看哪，现在正是悦纳的时候，现在正是拯救的日子。</a:t>
            </a:r>
          </a:p>
          <a:p>
            <a:pPr algn="l">
              <a:lnSpc>
                <a:spcPct val="100000"/>
              </a:lnSpc>
            </a:pPr>
            <a:r>
              <a:rPr lang="en-US" altLang="zh-CN" sz="3600" b="1" dirty="0">
                <a:ea typeface="黑体" panose="02010609060101010101" pitchFamily="49" charset="-122"/>
              </a:rPr>
              <a:t>For he says, "In the time of my favor I heard you, and in the day of salvation I helped you." I tell you, now is the time of God's favor, now is the day of salvation.</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1241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12:22-32</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24 </a:t>
            </a:r>
            <a:r>
              <a:rPr lang="zh-CN" altLang="en-US" sz="3600" b="1" dirty="0">
                <a:ea typeface="黑体" panose="02010609060101010101" pitchFamily="49" charset="-122"/>
              </a:rPr>
              <a:t>但法利赛人听见，就说：“这个人赶鬼，无非是靠着鬼王别西卜啊！” </a:t>
            </a:r>
          </a:p>
          <a:p>
            <a:pPr algn="l">
              <a:lnSpc>
                <a:spcPct val="100000"/>
              </a:lnSpc>
            </a:pPr>
            <a:r>
              <a:rPr lang="en-US" altLang="zh-CN" sz="3600" b="1" dirty="0">
                <a:ea typeface="黑体" panose="02010609060101010101" pitchFamily="49" charset="-122"/>
              </a:rPr>
              <a:t>But when the Pharisees heard this, they said, "It is only by Beelzebub, the prince of demons, that this fellow drives out demons."</a:t>
            </a:r>
          </a:p>
          <a:p>
            <a:pPr algn="l">
              <a:lnSpc>
                <a:spcPct val="100000"/>
              </a:lnSpc>
            </a:pPr>
            <a:r>
              <a:rPr lang="en-US" altLang="zh-CN" sz="3600" b="1" dirty="0">
                <a:ea typeface="黑体" panose="02010609060101010101" pitchFamily="49" charset="-122"/>
              </a:rPr>
              <a:t>25 </a:t>
            </a:r>
            <a:r>
              <a:rPr lang="zh-CN" altLang="en-US" sz="3600" b="1" dirty="0">
                <a:ea typeface="黑体" panose="02010609060101010101" pitchFamily="49" charset="-122"/>
              </a:rPr>
              <a:t>耶稣知道他们的意念，就对他们说：“凡一国自相纷争，就成为荒场；一城一家自相纷争，必站立不住；</a:t>
            </a:r>
          </a:p>
          <a:p>
            <a:pPr algn="l">
              <a:lnSpc>
                <a:spcPct val="100000"/>
              </a:lnSpc>
            </a:pPr>
            <a:r>
              <a:rPr lang="en-US" altLang="zh-CN" sz="3600" b="1" dirty="0">
                <a:ea typeface="黑体" panose="02010609060101010101" pitchFamily="49" charset="-122"/>
              </a:rPr>
              <a:t>Jesus knew their thoughts and said to them, "Every kingdom divided against itself will be ruined, and every city or household divided against itself will not stand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89910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12:22-32</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26 </a:t>
            </a:r>
            <a:r>
              <a:rPr lang="zh-CN" altLang="en-US" sz="3600" b="1" dirty="0">
                <a:ea typeface="黑体" panose="02010609060101010101" pitchFamily="49" charset="-122"/>
              </a:rPr>
              <a:t>若撒但赶逐撒但，就是自相纷争，他的国怎能站得住呢？</a:t>
            </a:r>
          </a:p>
          <a:p>
            <a:pPr algn="l">
              <a:lnSpc>
                <a:spcPct val="100000"/>
              </a:lnSpc>
            </a:pPr>
            <a:r>
              <a:rPr lang="en-US" altLang="zh-CN" sz="3600" b="1" dirty="0">
                <a:ea typeface="黑体" panose="02010609060101010101" pitchFamily="49" charset="-122"/>
              </a:rPr>
              <a:t>If Satan drives out Satan, he is divided against himself. How then can his kingdom stand?</a:t>
            </a:r>
          </a:p>
          <a:p>
            <a:pPr algn="l">
              <a:lnSpc>
                <a:spcPct val="100000"/>
              </a:lnSpc>
            </a:pPr>
            <a:r>
              <a:rPr lang="en-US" altLang="zh-CN" sz="3600" b="1" dirty="0">
                <a:ea typeface="黑体" panose="02010609060101010101" pitchFamily="49" charset="-122"/>
              </a:rPr>
              <a:t>27 </a:t>
            </a:r>
            <a:r>
              <a:rPr lang="zh-CN" altLang="en-US" sz="3600" b="1" dirty="0">
                <a:ea typeface="黑体" panose="02010609060101010101" pitchFamily="49" charset="-122"/>
              </a:rPr>
              <a:t>我若靠着别西卜赶鬼，你们的子弟赶鬼又靠着谁呢？这样，他们就要断定你们的是非。</a:t>
            </a:r>
          </a:p>
          <a:p>
            <a:pPr algn="l">
              <a:lnSpc>
                <a:spcPct val="100000"/>
              </a:lnSpc>
            </a:pPr>
            <a:r>
              <a:rPr lang="en-US" altLang="zh-CN" sz="3600" b="1" dirty="0">
                <a:ea typeface="黑体" panose="02010609060101010101" pitchFamily="49" charset="-122"/>
              </a:rPr>
              <a:t>And if I drive out demons by Beelzebub, by whom do your people drive them out? So then, they will be your judges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181585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12:22-32</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28 </a:t>
            </a:r>
            <a:r>
              <a:rPr lang="zh-CN" altLang="en-US" sz="3600" b="1" dirty="0">
                <a:ea typeface="黑体" panose="02010609060101010101" pitchFamily="49" charset="-122"/>
              </a:rPr>
              <a:t>我若靠着　神的灵赶鬼，这就是　神的国临到你们了。</a:t>
            </a:r>
          </a:p>
          <a:p>
            <a:pPr algn="l">
              <a:lnSpc>
                <a:spcPct val="100000"/>
              </a:lnSpc>
            </a:pPr>
            <a:r>
              <a:rPr lang="en-US" altLang="zh-CN" sz="3600" b="1" dirty="0">
                <a:ea typeface="黑体" panose="02010609060101010101" pitchFamily="49" charset="-122"/>
              </a:rPr>
              <a:t>But if I drive out demons by the Spirit of God, then the kingdom of God has come upon you.</a:t>
            </a:r>
          </a:p>
          <a:p>
            <a:pPr algn="l">
              <a:lnSpc>
                <a:spcPct val="100000"/>
              </a:lnSpc>
            </a:pPr>
            <a:r>
              <a:rPr lang="en-US" altLang="zh-CN" sz="3600" b="1" dirty="0">
                <a:ea typeface="黑体" panose="02010609060101010101" pitchFamily="49" charset="-122"/>
              </a:rPr>
              <a:t>29 </a:t>
            </a:r>
            <a:r>
              <a:rPr lang="zh-CN" altLang="en-US" sz="3600" b="1" dirty="0">
                <a:ea typeface="黑体" panose="02010609060101010101" pitchFamily="49" charset="-122"/>
              </a:rPr>
              <a:t>人怎能进壮士家里，抢夺他的家具呢？除非先捆住那壮士，才可以抢夺他的家财。</a:t>
            </a:r>
          </a:p>
          <a:p>
            <a:pPr algn="l">
              <a:lnSpc>
                <a:spcPct val="100000"/>
              </a:lnSpc>
            </a:pPr>
            <a:r>
              <a:rPr lang="en-US" altLang="zh-CN" sz="3600" b="1" dirty="0">
                <a:ea typeface="黑体" panose="02010609060101010101" pitchFamily="49" charset="-122"/>
              </a:rPr>
              <a:t>Or again, how can anyone enter a strong man's house and carry off his possessions unless he first ties up the strong man? Then he can rob his house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803503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12:22-32</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30 </a:t>
            </a:r>
            <a:r>
              <a:rPr lang="zh-CN" altLang="en-US" sz="3600" b="1" dirty="0">
                <a:ea typeface="黑体" panose="02010609060101010101" pitchFamily="49" charset="-122"/>
              </a:rPr>
              <a:t>不与我相合的，就是敌我的；不同我收聚的，就是分散的。</a:t>
            </a:r>
          </a:p>
          <a:p>
            <a:pPr algn="l">
              <a:lnSpc>
                <a:spcPct val="100000"/>
              </a:lnSpc>
            </a:pPr>
            <a:r>
              <a:rPr lang="en-US" altLang="zh-CN" sz="3600" b="1" dirty="0">
                <a:ea typeface="黑体" panose="02010609060101010101" pitchFamily="49" charset="-122"/>
              </a:rPr>
              <a:t>He who is not with me is against me, and he who does not gather with me scatters.</a:t>
            </a:r>
          </a:p>
          <a:p>
            <a:pPr algn="l">
              <a:lnSpc>
                <a:spcPct val="100000"/>
              </a:lnSpc>
            </a:pPr>
            <a:r>
              <a:rPr lang="en-US" altLang="zh-CN" sz="3600" b="1" dirty="0">
                <a:ea typeface="黑体" panose="02010609060101010101" pitchFamily="49" charset="-122"/>
              </a:rPr>
              <a:t>31 </a:t>
            </a:r>
            <a:r>
              <a:rPr lang="zh-CN" altLang="en-US" sz="3600" b="1" dirty="0">
                <a:ea typeface="黑体" panose="02010609060101010101" pitchFamily="49" charset="-122"/>
              </a:rPr>
              <a:t>所以我告诉你们：人一切的罪和亵渎的话，都可得赦免；惟独亵渎圣灵，总不得赦免。</a:t>
            </a:r>
          </a:p>
          <a:p>
            <a:pPr algn="l">
              <a:lnSpc>
                <a:spcPct val="100000"/>
              </a:lnSpc>
            </a:pPr>
            <a:r>
              <a:rPr lang="en-US" altLang="zh-CN" sz="3600" b="1" dirty="0">
                <a:ea typeface="黑体" panose="02010609060101010101" pitchFamily="49" charset="-122"/>
              </a:rPr>
              <a:t>And so I tell you, every sin and blasphemy will be forgiven men, but the blasphemy against the Spirit will not be forgiven</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793743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a:t>
            </a:r>
            <a:r>
              <a:rPr lang="en-US" altLang="zh-CN" sz="3600" b="1" dirty="0" smtClean="0">
                <a:ea typeface="黑体" panose="02010609060101010101" pitchFamily="49" charset="-122"/>
              </a:rPr>
              <a:t>12:22-32</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lnSpc>
                <a:spcPct val="100000"/>
              </a:lnSpc>
            </a:pPr>
            <a:r>
              <a:rPr lang="en-US" altLang="zh-CN" sz="3600" b="1" dirty="0" smtClean="0">
                <a:ea typeface="黑体" panose="02010609060101010101" pitchFamily="49" charset="-122"/>
              </a:rPr>
              <a:t>32 </a:t>
            </a:r>
            <a:r>
              <a:rPr lang="zh-CN" altLang="en-US" sz="3600" b="1" dirty="0">
                <a:ea typeface="黑体" panose="02010609060101010101" pitchFamily="49" charset="-122"/>
              </a:rPr>
              <a:t>凡说话干犯人子的，还可得赦免；惟独说话干犯圣灵的，今世、来世总不得赦免。”</a:t>
            </a:r>
          </a:p>
          <a:p>
            <a:pPr algn="l">
              <a:lnSpc>
                <a:spcPct val="100000"/>
              </a:lnSpc>
            </a:pPr>
            <a:r>
              <a:rPr lang="en-US" altLang="zh-CN" sz="3600" b="1" dirty="0">
                <a:ea typeface="黑体" panose="02010609060101010101" pitchFamily="49" charset="-122"/>
              </a:rPr>
              <a:t>Anyone who speaks a word against the Son of Man will be forgiven, but anyone who speaks against the Holy Spirit will not be forgiven, either in this age or in the age to come.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059172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a:t>
            </a:r>
            <a:r>
              <a:rPr lang="zh-CN" altLang="en-US" sz="3600" b="1" dirty="0">
                <a:ea typeface="黑体" panose="02010609060101010101" pitchFamily="49" charset="-122"/>
              </a:rPr>
              <a:t>：</a:t>
            </a:r>
            <a:r>
              <a:rPr lang="en-US" altLang="zh-CN" sz="3600" b="1" dirty="0">
                <a:ea typeface="黑体" panose="02010609060101010101" pitchFamily="49" charset="-122"/>
              </a:rPr>
              <a:t>31-32】</a:t>
            </a:r>
          </a:p>
          <a:p>
            <a:pPr algn="l">
              <a:lnSpc>
                <a:spcPct val="100000"/>
              </a:lnSpc>
            </a:pPr>
            <a:r>
              <a:rPr lang="en-US" altLang="zh-CN" sz="3600" b="1" dirty="0">
                <a:ea typeface="黑体" panose="02010609060101010101" pitchFamily="49" charset="-122"/>
              </a:rPr>
              <a:t>31 </a:t>
            </a:r>
            <a:r>
              <a:rPr lang="zh-CN" altLang="en-US" sz="3600" b="1" dirty="0">
                <a:ea typeface="黑体" panose="02010609060101010101" pitchFamily="49" charset="-122"/>
              </a:rPr>
              <a:t>所以我告诉你们：人一切的罪和亵渎的话，都可得赦免；惟独亵渎圣灵，总不得赦免。</a:t>
            </a:r>
          </a:p>
          <a:p>
            <a:pPr algn="l">
              <a:lnSpc>
                <a:spcPct val="100000"/>
              </a:lnSpc>
            </a:pPr>
            <a:r>
              <a:rPr lang="en-US" altLang="zh-CN" sz="3600" b="1" dirty="0">
                <a:ea typeface="黑体" panose="02010609060101010101" pitchFamily="49" charset="-122"/>
              </a:rPr>
              <a:t>And so I tell you, every sin and blasphemy will be forgiven men, but the blasphemy against the Spirit will not be forgiven.</a:t>
            </a:r>
          </a:p>
          <a:p>
            <a:pPr algn="l">
              <a:lnSpc>
                <a:spcPct val="100000"/>
              </a:lnSpc>
            </a:pPr>
            <a:r>
              <a:rPr lang="en-US" altLang="zh-CN" sz="3600" b="1" dirty="0">
                <a:ea typeface="黑体" panose="02010609060101010101" pitchFamily="49" charset="-122"/>
              </a:rPr>
              <a:t>32 </a:t>
            </a:r>
            <a:r>
              <a:rPr lang="zh-CN" altLang="en-US" sz="3600" b="1" dirty="0">
                <a:ea typeface="黑体" panose="02010609060101010101" pitchFamily="49" charset="-122"/>
              </a:rPr>
              <a:t>凡说话干犯人子的，还可得赦免；惟独说话干犯圣灵的，今世、来世总不得赦免。”</a:t>
            </a:r>
          </a:p>
          <a:p>
            <a:pPr algn="l">
              <a:lnSpc>
                <a:spcPct val="100000"/>
              </a:lnSpc>
            </a:pPr>
            <a:r>
              <a:rPr lang="en-US" altLang="zh-CN" sz="3600" b="1" dirty="0">
                <a:ea typeface="黑体" panose="02010609060101010101" pitchFamily="49" charset="-122"/>
              </a:rPr>
              <a:t>Anyone who speaks a word against the Son of Man will be forgiven, but anyone who speaks against the Holy Spirit will not be forgiven, either in this age or in the age to come.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257273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耶利米书</a:t>
            </a:r>
            <a:r>
              <a:rPr lang="en-US" altLang="zh-CN" sz="3600" b="1" dirty="0">
                <a:ea typeface="黑体" panose="02010609060101010101" pitchFamily="49" charset="-122"/>
              </a:rPr>
              <a:t>Jeremiah 11:14】</a:t>
            </a:r>
          </a:p>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所以你不要为这百姓祈祷，不要为他们呼求祷告。因为他们遭难向我哀求的时候，我必不应允。</a:t>
            </a:r>
          </a:p>
          <a:p>
            <a:pPr algn="l">
              <a:lnSpc>
                <a:spcPct val="100000"/>
              </a:lnSpc>
            </a:pPr>
            <a:r>
              <a:rPr lang="en-US" altLang="zh-CN" sz="3600" b="1" dirty="0">
                <a:ea typeface="黑体" panose="02010609060101010101" pitchFamily="49" charset="-122"/>
              </a:rPr>
              <a:t>Do not pray for this people nor offer any plea or petition for them, because I will not listen when they call to me in the time of their distress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044784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smtClean="0">
                <a:ea typeface="黑体" panose="02010609060101010101" pitchFamily="49" charset="-122"/>
              </a:rPr>
              <a:t>【</a:t>
            </a:r>
            <a:r>
              <a:rPr lang="zh-CN" altLang="en-US" sz="3600" b="1" dirty="0">
                <a:ea typeface="黑体" panose="02010609060101010101" pitchFamily="49" charset="-122"/>
              </a:rPr>
              <a:t>耶利米书</a:t>
            </a:r>
            <a:r>
              <a:rPr lang="en-US" altLang="zh-CN" sz="3600" b="1" dirty="0">
                <a:ea typeface="黑体" panose="02010609060101010101" pitchFamily="49" charset="-122"/>
              </a:rPr>
              <a:t>Jeremiah 16:5】</a:t>
            </a:r>
          </a:p>
          <a:p>
            <a:pPr algn="l">
              <a:lnSpc>
                <a:spcPct val="100000"/>
              </a:lnSpc>
            </a:pPr>
            <a:r>
              <a:rPr lang="zh-CN" altLang="en-US" sz="3600" b="1" dirty="0">
                <a:ea typeface="黑体" panose="02010609060101010101" pitchFamily="49" charset="-122"/>
              </a:rPr>
              <a:t>耶和华如此说：“不要进入丧家，不要去哀哭，也不要为他们悲伤，因我已将我的平安、慈爱、怜悯从这百姓夺去了。这是耶和华说的。</a:t>
            </a:r>
          </a:p>
          <a:p>
            <a:pPr algn="l">
              <a:lnSpc>
                <a:spcPct val="100000"/>
              </a:lnSpc>
            </a:pPr>
            <a:r>
              <a:rPr lang="en-US" altLang="zh-CN" sz="3600" b="1" dirty="0">
                <a:ea typeface="黑体" panose="02010609060101010101" pitchFamily="49" charset="-122"/>
              </a:rPr>
              <a:t>For this is what the Lord says: "Do not enter a house where there is a funeral meal; do not go to mourn or show sympathy, because I have withdrawn my blessing, my love and my pity from this people," declares the Lord.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521192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3721</TotalTime>
  <Words>1333</Words>
  <Application>Microsoft Office PowerPoint</Application>
  <PresentationFormat>全屏显示(4:3)</PresentationFormat>
  <Paragraphs>90</Paragraphs>
  <Slides>17</Slides>
  <Notes>17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17</vt:i4>
      </vt:variant>
    </vt:vector>
  </HeadingPairs>
  <TitlesOfParts>
    <vt:vector size="24"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428</cp:revision>
  <dcterms:created xsi:type="dcterms:W3CDTF">2014-02-25T17:54:08Z</dcterms:created>
  <dcterms:modified xsi:type="dcterms:W3CDTF">2017-10-22T10:53:50Z</dcterms:modified>
</cp:coreProperties>
</file>