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26"/>
  </p:notesMasterIdLst>
  <p:handoutMasterIdLst>
    <p:handoutMasterId r:id="rId27"/>
  </p:handoutMasterIdLst>
  <p:sldIdLst>
    <p:sldId id="469" r:id="rId2"/>
    <p:sldId id="785" r:id="rId3"/>
    <p:sldId id="786" r:id="rId4"/>
    <p:sldId id="787" r:id="rId5"/>
    <p:sldId id="788" r:id="rId6"/>
    <p:sldId id="789" r:id="rId7"/>
    <p:sldId id="790" r:id="rId8"/>
    <p:sldId id="791" r:id="rId9"/>
    <p:sldId id="780" r:id="rId10"/>
    <p:sldId id="781" r:id="rId11"/>
    <p:sldId id="792" r:id="rId12"/>
    <p:sldId id="793" r:id="rId13"/>
    <p:sldId id="759" r:id="rId14"/>
    <p:sldId id="794" r:id="rId15"/>
    <p:sldId id="795" r:id="rId16"/>
    <p:sldId id="760" r:id="rId17"/>
    <p:sldId id="761" r:id="rId18"/>
    <p:sldId id="762" r:id="rId19"/>
    <p:sldId id="763" r:id="rId20"/>
    <p:sldId id="796" r:id="rId21"/>
    <p:sldId id="797" r:id="rId22"/>
    <p:sldId id="798" r:id="rId23"/>
    <p:sldId id="799" r:id="rId24"/>
    <p:sldId id="800" r:id="rId2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78" d="100"/>
          <a:sy n="78" d="100"/>
        </p:scale>
        <p:origin x="62" y="10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2017/10/1</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2017/10/1</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2525048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3824264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2277749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2115320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24010091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14451125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13420694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dirty="0" smtClean="0">
              <a:solidFill>
                <a:prstClr val="black"/>
              </a:solidFill>
            </a:endParaRPr>
          </a:p>
        </p:txBody>
      </p:sp>
    </p:spTree>
    <p:extLst>
      <p:ext uri="{BB962C8B-B14F-4D97-AF65-F5344CB8AC3E}">
        <p14:creationId xmlns:p14="http://schemas.microsoft.com/office/powerpoint/2010/main" val="28817381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18</a:t>
            </a:fld>
            <a:endParaRPr lang="en-US" altLang="zh-CN" dirty="0" smtClean="0">
              <a:solidFill>
                <a:prstClr val="black"/>
              </a:solidFill>
            </a:endParaRPr>
          </a:p>
        </p:txBody>
      </p:sp>
    </p:spTree>
    <p:extLst>
      <p:ext uri="{BB962C8B-B14F-4D97-AF65-F5344CB8AC3E}">
        <p14:creationId xmlns:p14="http://schemas.microsoft.com/office/powerpoint/2010/main" val="4350000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19</a:t>
            </a:fld>
            <a:endParaRPr lang="en-US" altLang="zh-CN" dirty="0" smtClean="0">
              <a:solidFill>
                <a:prstClr val="black"/>
              </a:solidFill>
            </a:endParaRPr>
          </a:p>
        </p:txBody>
      </p:sp>
    </p:spTree>
    <p:extLst>
      <p:ext uri="{BB962C8B-B14F-4D97-AF65-F5344CB8AC3E}">
        <p14:creationId xmlns:p14="http://schemas.microsoft.com/office/powerpoint/2010/main" val="1622601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32064758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20</a:t>
            </a:fld>
            <a:endParaRPr lang="en-US" altLang="zh-CN" dirty="0" smtClean="0">
              <a:solidFill>
                <a:prstClr val="black"/>
              </a:solidFill>
            </a:endParaRPr>
          </a:p>
        </p:txBody>
      </p:sp>
    </p:spTree>
    <p:extLst>
      <p:ext uri="{BB962C8B-B14F-4D97-AF65-F5344CB8AC3E}">
        <p14:creationId xmlns:p14="http://schemas.microsoft.com/office/powerpoint/2010/main" val="33044933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21</a:t>
            </a:fld>
            <a:endParaRPr lang="en-US" altLang="zh-CN" dirty="0" smtClean="0">
              <a:solidFill>
                <a:prstClr val="black"/>
              </a:solidFill>
            </a:endParaRPr>
          </a:p>
        </p:txBody>
      </p:sp>
    </p:spTree>
    <p:extLst>
      <p:ext uri="{BB962C8B-B14F-4D97-AF65-F5344CB8AC3E}">
        <p14:creationId xmlns:p14="http://schemas.microsoft.com/office/powerpoint/2010/main" val="9884789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22</a:t>
            </a:fld>
            <a:endParaRPr lang="en-US" altLang="zh-CN" dirty="0" smtClean="0">
              <a:solidFill>
                <a:prstClr val="black"/>
              </a:solidFill>
            </a:endParaRPr>
          </a:p>
        </p:txBody>
      </p:sp>
    </p:spTree>
    <p:extLst>
      <p:ext uri="{BB962C8B-B14F-4D97-AF65-F5344CB8AC3E}">
        <p14:creationId xmlns:p14="http://schemas.microsoft.com/office/powerpoint/2010/main" val="30975324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23</a:t>
            </a:fld>
            <a:endParaRPr lang="en-US" altLang="zh-CN" dirty="0" smtClean="0">
              <a:solidFill>
                <a:prstClr val="black"/>
              </a:solidFill>
            </a:endParaRPr>
          </a:p>
        </p:txBody>
      </p:sp>
    </p:spTree>
    <p:extLst>
      <p:ext uri="{BB962C8B-B14F-4D97-AF65-F5344CB8AC3E}">
        <p14:creationId xmlns:p14="http://schemas.microsoft.com/office/powerpoint/2010/main" val="9839566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24</a:t>
            </a:fld>
            <a:endParaRPr lang="en-US" altLang="zh-CN" dirty="0" smtClean="0">
              <a:solidFill>
                <a:prstClr val="black"/>
              </a:solidFill>
            </a:endParaRPr>
          </a:p>
        </p:txBody>
      </p:sp>
    </p:spTree>
    <p:extLst>
      <p:ext uri="{BB962C8B-B14F-4D97-AF65-F5344CB8AC3E}">
        <p14:creationId xmlns:p14="http://schemas.microsoft.com/office/powerpoint/2010/main" val="4290682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715141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3615787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3427467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3125472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1210877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1799703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107445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2017/10/1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665872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2017/10/1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22559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2017/10/1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12764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2017/10/1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60781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2017/10/1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1712672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2017/10/1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88765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2017/10/1</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189879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2017/10/1</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02464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2017/10/1</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622609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2017/10/1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3408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2017/10/1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2908156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2017/10/1</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2584930"/>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12:1-14】</a:t>
            </a:r>
          </a:p>
          <a:p>
            <a:pPr algn="l">
              <a:lnSpc>
                <a:spcPct val="100000"/>
              </a:lnSpc>
            </a:pPr>
            <a:r>
              <a:rPr lang="en-US" altLang="zh-CN" sz="3600" b="1" dirty="0">
                <a:ea typeface="黑体" panose="02010609060101010101" pitchFamily="49" charset="-122"/>
              </a:rPr>
              <a:t>1 </a:t>
            </a:r>
            <a:r>
              <a:rPr lang="zh-CN" altLang="en-US" sz="3600" b="1" dirty="0">
                <a:ea typeface="黑体" panose="02010609060101010101" pitchFamily="49" charset="-122"/>
              </a:rPr>
              <a:t>那时，耶稣在安息日从麦地经过。他的门徒饿了，就掐起麦穗来吃。</a:t>
            </a:r>
          </a:p>
          <a:p>
            <a:pPr algn="l">
              <a:lnSpc>
                <a:spcPct val="100000"/>
              </a:lnSpc>
            </a:pPr>
            <a:r>
              <a:rPr lang="en-US" altLang="zh-CN" sz="3600" b="1" dirty="0">
                <a:ea typeface="黑体" panose="02010609060101010101" pitchFamily="49" charset="-122"/>
              </a:rPr>
              <a:t>At that time Jesus went through the </a:t>
            </a:r>
            <a:r>
              <a:rPr lang="en-US" altLang="zh-CN" sz="3600" b="1" dirty="0" err="1">
                <a:ea typeface="黑体" panose="02010609060101010101" pitchFamily="49" charset="-122"/>
              </a:rPr>
              <a:t>grainfields</a:t>
            </a:r>
            <a:r>
              <a:rPr lang="en-US" altLang="zh-CN" sz="3600" b="1" dirty="0">
                <a:ea typeface="黑体" panose="02010609060101010101" pitchFamily="49" charset="-122"/>
              </a:rPr>
              <a:t> on the Sabbath. And His disciples were hungry, and began to pluck heads of grain and to eat.</a:t>
            </a:r>
          </a:p>
          <a:p>
            <a:pPr algn="l">
              <a:lnSpc>
                <a:spcPct val="100000"/>
              </a:lnSpc>
            </a:pPr>
            <a:r>
              <a:rPr lang="en-US" altLang="zh-CN" sz="3600" b="1" dirty="0">
                <a:ea typeface="黑体" panose="02010609060101010101" pitchFamily="49" charset="-122"/>
              </a:rPr>
              <a:t>2 </a:t>
            </a:r>
            <a:r>
              <a:rPr lang="zh-CN" altLang="en-US" sz="3600" b="1" dirty="0">
                <a:ea typeface="黑体" panose="02010609060101010101" pitchFamily="49" charset="-122"/>
              </a:rPr>
              <a:t>法利赛人看见，就对耶稣说：“看哪，你的门徒作安息日不可作的事了。” </a:t>
            </a:r>
          </a:p>
          <a:p>
            <a:pPr algn="l">
              <a:lnSpc>
                <a:spcPct val="100000"/>
              </a:lnSpc>
            </a:pPr>
            <a:r>
              <a:rPr lang="en-US" altLang="zh-CN" sz="3600" b="1" dirty="0">
                <a:ea typeface="黑体" panose="02010609060101010101" pitchFamily="49" charset="-122"/>
              </a:rPr>
              <a:t>And when the Pharisees saw it, they said to Him, "Look, Your disciples are doing what is not lawful to do on the Sabbath</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出埃及记</a:t>
            </a:r>
            <a:r>
              <a:rPr lang="en-US" altLang="zh-CN" sz="3600" b="1" dirty="0">
                <a:ea typeface="黑体" panose="02010609060101010101" pitchFamily="49" charset="-122"/>
              </a:rPr>
              <a:t>Exodus 20:8-11】</a:t>
            </a:r>
          </a:p>
          <a:p>
            <a:pPr algn="l">
              <a:lnSpc>
                <a:spcPct val="100000"/>
              </a:lnSpc>
            </a:pPr>
            <a:r>
              <a:rPr lang="en-US" altLang="zh-CN" sz="3600" b="1" dirty="0">
                <a:ea typeface="黑体" panose="02010609060101010101" pitchFamily="49" charset="-122"/>
              </a:rPr>
              <a:t>8 “</a:t>
            </a:r>
            <a:r>
              <a:rPr lang="zh-CN" altLang="en-US" sz="3600" b="1" dirty="0">
                <a:ea typeface="黑体" panose="02010609060101010101" pitchFamily="49" charset="-122"/>
              </a:rPr>
              <a:t>当记念安息日，守为圣日。</a:t>
            </a:r>
          </a:p>
          <a:p>
            <a:pPr algn="l">
              <a:lnSpc>
                <a:spcPct val="100000"/>
              </a:lnSpc>
            </a:pPr>
            <a:r>
              <a:rPr lang="en-US" altLang="zh-CN" sz="3600" b="1" dirty="0">
                <a:ea typeface="黑体" panose="02010609060101010101" pitchFamily="49" charset="-122"/>
              </a:rPr>
              <a:t>"Remember the Sabbath day, to keep it holy.</a:t>
            </a:r>
          </a:p>
          <a:p>
            <a:pPr algn="l">
              <a:lnSpc>
                <a:spcPct val="100000"/>
              </a:lnSpc>
            </a:pPr>
            <a:r>
              <a:rPr lang="en-US" altLang="zh-CN" sz="3600" b="1" dirty="0">
                <a:ea typeface="黑体" panose="02010609060101010101" pitchFamily="49" charset="-122"/>
              </a:rPr>
              <a:t>9 </a:t>
            </a:r>
            <a:r>
              <a:rPr lang="zh-CN" altLang="en-US" sz="3600" b="1" dirty="0">
                <a:ea typeface="黑体" panose="02010609060101010101" pitchFamily="49" charset="-122"/>
              </a:rPr>
              <a:t>六日要劳碌作你一切的工，</a:t>
            </a:r>
          </a:p>
          <a:p>
            <a:pPr algn="l">
              <a:lnSpc>
                <a:spcPct val="100000"/>
              </a:lnSpc>
            </a:pPr>
            <a:r>
              <a:rPr lang="en-US" altLang="zh-CN" sz="3600" b="1" dirty="0">
                <a:ea typeface="黑体" panose="02010609060101010101" pitchFamily="49" charset="-122"/>
              </a:rPr>
              <a:t>Six days you shall labor and do all your work</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831010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出埃及记</a:t>
            </a:r>
            <a:r>
              <a:rPr lang="en-US" altLang="zh-CN" sz="3600" b="1" dirty="0">
                <a:ea typeface="黑体" panose="02010609060101010101" pitchFamily="49" charset="-122"/>
              </a:rPr>
              <a:t>Exodus 20:8-11】</a:t>
            </a:r>
          </a:p>
          <a:p>
            <a:pPr algn="l">
              <a:lnSpc>
                <a:spcPct val="100000"/>
              </a:lnSpc>
            </a:pPr>
            <a:r>
              <a:rPr lang="en-US" altLang="zh-CN" sz="3600" b="1" dirty="0" smtClean="0">
                <a:ea typeface="黑体" panose="02010609060101010101" pitchFamily="49" charset="-122"/>
              </a:rPr>
              <a:t>10 </a:t>
            </a:r>
            <a:r>
              <a:rPr lang="zh-CN" altLang="en-US" sz="3600" b="1" dirty="0">
                <a:ea typeface="黑体" panose="02010609060101010101" pitchFamily="49" charset="-122"/>
              </a:rPr>
              <a:t>但第七日是向耶和华你　神当守的安息日。这一日你和你的儿女、仆婢、牲畜，并你城里寄居的客旅，无论何工都不可作，</a:t>
            </a:r>
          </a:p>
          <a:p>
            <a:pPr algn="l">
              <a:lnSpc>
                <a:spcPct val="100000"/>
              </a:lnSpc>
            </a:pPr>
            <a:r>
              <a:rPr lang="en-US" altLang="zh-CN" sz="3600" b="1" dirty="0">
                <a:ea typeface="黑体" panose="02010609060101010101" pitchFamily="49" charset="-122"/>
              </a:rPr>
              <a:t>but the seventh day is the Sabbath of the LORD your God. In it you shall do no work: you, nor your son, nor your daughter, nor your male servant, nor your female servant, nor your cattle, nor your stranger who is within your gates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536015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出埃及记</a:t>
            </a:r>
            <a:r>
              <a:rPr lang="en-US" altLang="zh-CN" sz="3600" b="1" dirty="0">
                <a:ea typeface="黑体" panose="02010609060101010101" pitchFamily="49" charset="-122"/>
              </a:rPr>
              <a:t>Exodus 20:8-11】</a:t>
            </a:r>
          </a:p>
          <a:p>
            <a:pPr algn="l">
              <a:lnSpc>
                <a:spcPct val="100000"/>
              </a:lnSpc>
            </a:pPr>
            <a:r>
              <a:rPr lang="en-US" altLang="zh-CN" sz="3600" b="1" dirty="0" smtClean="0">
                <a:ea typeface="黑体" panose="02010609060101010101" pitchFamily="49" charset="-122"/>
              </a:rPr>
              <a:t>11</a:t>
            </a:r>
            <a:r>
              <a:rPr lang="zh-CN" altLang="en-US" sz="3600" b="1" dirty="0">
                <a:ea typeface="黑体" panose="02010609060101010101" pitchFamily="49" charset="-122"/>
              </a:rPr>
              <a:t>因为六日之内，耶和华造天、地、海和其中的万物，第七日便安息，所以耶和华赐福与安息日，定为圣日。</a:t>
            </a:r>
          </a:p>
          <a:p>
            <a:pPr algn="l">
              <a:lnSpc>
                <a:spcPct val="100000"/>
              </a:lnSpc>
            </a:pPr>
            <a:r>
              <a:rPr lang="en-US" altLang="zh-CN" sz="3600" b="1" dirty="0">
                <a:ea typeface="黑体" panose="02010609060101010101" pitchFamily="49" charset="-122"/>
              </a:rPr>
              <a:t>For in six days the LORD made the heavens and the earth, the sea, and all that is in them, and rested the seventh day. Therefore the LORD blessed the Sabbath day and hallowed it.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6027977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申命记</a:t>
            </a:r>
            <a:r>
              <a:rPr lang="en-US" altLang="zh-CN" sz="3600" b="1" dirty="0">
                <a:ea typeface="黑体" panose="02010609060101010101" pitchFamily="49" charset="-122"/>
              </a:rPr>
              <a:t>Deuteronomy 5</a:t>
            </a:r>
            <a:r>
              <a:rPr lang="zh-CN" altLang="en-US" sz="3600" b="1" dirty="0">
                <a:ea typeface="黑体" panose="02010609060101010101" pitchFamily="49" charset="-122"/>
              </a:rPr>
              <a:t>：</a:t>
            </a:r>
            <a:r>
              <a:rPr lang="en-US" altLang="zh-CN" sz="3600" b="1" dirty="0">
                <a:ea typeface="黑体" panose="02010609060101010101" pitchFamily="49" charset="-122"/>
              </a:rPr>
              <a:t>12-15】</a:t>
            </a:r>
          </a:p>
          <a:p>
            <a:pPr algn="l">
              <a:lnSpc>
                <a:spcPct val="100000"/>
              </a:lnSpc>
            </a:pPr>
            <a:r>
              <a:rPr lang="en-US" altLang="zh-CN" sz="3600" b="1" dirty="0">
                <a:ea typeface="黑体" panose="02010609060101010101" pitchFamily="49" charset="-122"/>
              </a:rPr>
              <a:t>12“‘</a:t>
            </a:r>
            <a:r>
              <a:rPr lang="zh-CN" altLang="en-US" sz="3600" b="1" dirty="0">
                <a:ea typeface="黑体" panose="02010609060101010101" pitchFamily="49" charset="-122"/>
              </a:rPr>
              <a:t>當照耶和華你　神所吩咐的，守安息日為聖日。</a:t>
            </a:r>
          </a:p>
          <a:p>
            <a:pPr algn="l">
              <a:lnSpc>
                <a:spcPct val="100000"/>
              </a:lnSpc>
            </a:pPr>
            <a:r>
              <a:rPr lang="en-US" altLang="zh-CN" sz="3600" b="1" dirty="0">
                <a:ea typeface="黑体" panose="02010609060101010101" pitchFamily="49" charset="-122"/>
              </a:rPr>
              <a:t>'Observe the </a:t>
            </a:r>
            <a:r>
              <a:rPr lang="en-US" altLang="zh-CN" sz="3600" b="1" dirty="0" err="1">
                <a:ea typeface="黑体" panose="02010609060101010101" pitchFamily="49" charset="-122"/>
              </a:rPr>
              <a:t>sabbath</a:t>
            </a:r>
            <a:r>
              <a:rPr lang="en-US" altLang="zh-CN" sz="3600" b="1" dirty="0">
                <a:ea typeface="黑体" panose="02010609060101010101" pitchFamily="49" charset="-122"/>
              </a:rPr>
              <a:t> day to keep it holy, as the LORD your God commanded you. </a:t>
            </a:r>
          </a:p>
          <a:p>
            <a:pPr algn="l">
              <a:lnSpc>
                <a:spcPct val="100000"/>
              </a:lnSpc>
            </a:pPr>
            <a:r>
              <a:rPr lang="en-US" altLang="zh-CN" sz="3600" b="1" dirty="0">
                <a:ea typeface="黑体" panose="02010609060101010101" pitchFamily="49" charset="-122"/>
              </a:rPr>
              <a:t>13</a:t>
            </a:r>
            <a:r>
              <a:rPr lang="zh-CN" altLang="en-US" sz="3600" b="1" dirty="0">
                <a:ea typeface="黑体" panose="02010609060101010101" pitchFamily="49" charset="-122"/>
              </a:rPr>
              <a:t>六日要勞碌作你一切的工，</a:t>
            </a:r>
          </a:p>
          <a:p>
            <a:pPr algn="l">
              <a:lnSpc>
                <a:spcPct val="100000"/>
              </a:lnSpc>
            </a:pPr>
            <a:r>
              <a:rPr lang="en-US" altLang="zh-CN" sz="3600" b="1" dirty="0">
                <a:ea typeface="黑体" panose="02010609060101010101" pitchFamily="49" charset="-122"/>
              </a:rPr>
              <a:t>'Six days you shall labor and do all your work, </a:t>
            </a:r>
          </a:p>
        </p:txBody>
      </p:sp>
    </p:spTree>
    <p:extLst>
      <p:ext uri="{BB962C8B-B14F-4D97-AF65-F5344CB8AC3E}">
        <p14:creationId xmlns:p14="http://schemas.microsoft.com/office/powerpoint/2010/main" val="4373989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申命记</a:t>
            </a:r>
            <a:r>
              <a:rPr lang="en-US" altLang="zh-CN" sz="3600" b="1" dirty="0">
                <a:ea typeface="黑体" panose="02010609060101010101" pitchFamily="49" charset="-122"/>
              </a:rPr>
              <a:t>Deuteronomy 5</a:t>
            </a:r>
            <a:r>
              <a:rPr lang="zh-CN" altLang="en-US" sz="3600" b="1" dirty="0">
                <a:ea typeface="黑体" panose="02010609060101010101" pitchFamily="49" charset="-122"/>
              </a:rPr>
              <a:t>：</a:t>
            </a:r>
            <a:r>
              <a:rPr lang="en-US" altLang="zh-CN" sz="3600" b="1" dirty="0">
                <a:ea typeface="黑体" panose="02010609060101010101" pitchFamily="49" charset="-122"/>
              </a:rPr>
              <a:t>12-15】</a:t>
            </a:r>
          </a:p>
          <a:p>
            <a:pPr algn="l">
              <a:lnSpc>
                <a:spcPct val="100000"/>
              </a:lnSpc>
            </a:pPr>
            <a:r>
              <a:rPr lang="en-US" altLang="zh-CN" sz="3600" b="1" dirty="0" smtClean="0">
                <a:ea typeface="黑体" panose="02010609060101010101" pitchFamily="49" charset="-122"/>
              </a:rPr>
              <a:t>14</a:t>
            </a:r>
            <a:r>
              <a:rPr lang="zh-CN" altLang="en-US" sz="3600" b="1" dirty="0">
                <a:ea typeface="黑体" panose="02010609060101010101" pitchFamily="49" charset="-122"/>
              </a:rPr>
              <a:t>但第七日是向耶和華你　神當守的安息日。這一日你和你的兒女、僕婢、牛、驢、牲畜，並在你城裡寄居的客旅，無論何工都不可作，使你的僕婢可以和你一樣安息。</a:t>
            </a:r>
          </a:p>
          <a:p>
            <a:pPr algn="l">
              <a:lnSpc>
                <a:spcPct val="100000"/>
              </a:lnSpc>
            </a:pPr>
            <a:r>
              <a:rPr lang="en-US" altLang="zh-CN" sz="3600" b="1" dirty="0">
                <a:ea typeface="黑体" panose="02010609060101010101" pitchFamily="49" charset="-122"/>
              </a:rPr>
              <a:t>but the seventh day is a </a:t>
            </a:r>
            <a:r>
              <a:rPr lang="en-US" altLang="zh-CN" sz="3600" b="1" dirty="0" err="1">
                <a:ea typeface="黑体" panose="02010609060101010101" pitchFamily="49" charset="-122"/>
              </a:rPr>
              <a:t>sabbath</a:t>
            </a:r>
            <a:r>
              <a:rPr lang="en-US" altLang="zh-CN" sz="3600" b="1" dirty="0">
                <a:ea typeface="黑体" panose="02010609060101010101" pitchFamily="49" charset="-122"/>
              </a:rPr>
              <a:t> of the LORD your God; in it you shall not do any work, you or your son or your daughter or your male servant or your female servant or your ox or your donkey or any of your cattle or your sojourner who stays with you, so that your male servant and your female servant may rest as well as you. </a:t>
            </a:r>
          </a:p>
        </p:txBody>
      </p:sp>
    </p:spTree>
    <p:extLst>
      <p:ext uri="{BB962C8B-B14F-4D97-AF65-F5344CB8AC3E}">
        <p14:creationId xmlns:p14="http://schemas.microsoft.com/office/powerpoint/2010/main" val="25529249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申命记</a:t>
            </a:r>
            <a:r>
              <a:rPr lang="en-US" altLang="zh-CN" sz="3600" b="1" dirty="0">
                <a:ea typeface="黑体" panose="02010609060101010101" pitchFamily="49" charset="-122"/>
              </a:rPr>
              <a:t>Deuteronomy 5</a:t>
            </a:r>
            <a:r>
              <a:rPr lang="zh-CN" altLang="en-US" sz="3600" b="1" dirty="0">
                <a:ea typeface="黑体" panose="02010609060101010101" pitchFamily="49" charset="-122"/>
              </a:rPr>
              <a:t>：</a:t>
            </a:r>
            <a:r>
              <a:rPr lang="en-US" altLang="zh-CN" sz="3600" b="1" dirty="0">
                <a:ea typeface="黑体" panose="02010609060101010101" pitchFamily="49" charset="-122"/>
              </a:rPr>
              <a:t>12-15】</a:t>
            </a:r>
          </a:p>
          <a:p>
            <a:pPr algn="l">
              <a:lnSpc>
                <a:spcPct val="100000"/>
              </a:lnSpc>
            </a:pPr>
            <a:r>
              <a:rPr lang="en-US" altLang="zh-CN" sz="3600" b="1" dirty="0" smtClean="0">
                <a:ea typeface="黑体" panose="02010609060101010101" pitchFamily="49" charset="-122"/>
              </a:rPr>
              <a:t>15</a:t>
            </a:r>
            <a:r>
              <a:rPr lang="zh-CN" altLang="en-US" sz="3600" b="1" dirty="0">
                <a:ea typeface="黑体" panose="02010609060101010101" pitchFamily="49" charset="-122"/>
              </a:rPr>
              <a:t>你也要紀念你在埃及地作過奴僕，耶和華你　神用大能的手和伸出來的膀臂，將你從那裡領出來。因此，耶和華你的　神吩咐你守安息日。</a:t>
            </a:r>
          </a:p>
          <a:p>
            <a:pPr algn="l">
              <a:lnSpc>
                <a:spcPct val="100000"/>
              </a:lnSpc>
            </a:pPr>
            <a:r>
              <a:rPr lang="en-US" altLang="zh-CN" sz="3600" b="1" dirty="0">
                <a:ea typeface="黑体" panose="02010609060101010101" pitchFamily="49" charset="-122"/>
              </a:rPr>
              <a:t>'You shall remember that you were a slave in the land of Egypt, and the LORD your God brought you out of there by a mighty hand and by an outstretched arm; therefore the LORD your God commanded you to observe the </a:t>
            </a:r>
            <a:r>
              <a:rPr lang="en-US" altLang="zh-CN" sz="3600" b="1" dirty="0" err="1">
                <a:ea typeface="黑体" panose="02010609060101010101" pitchFamily="49" charset="-122"/>
              </a:rPr>
              <a:t>sabbath</a:t>
            </a:r>
            <a:r>
              <a:rPr lang="en-US" altLang="zh-CN" sz="3600" b="1" dirty="0">
                <a:ea typeface="黑体" panose="02010609060101010101" pitchFamily="49" charset="-122"/>
              </a:rPr>
              <a:t> day.</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5983903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出埃及记</a:t>
            </a:r>
            <a:r>
              <a:rPr lang="en-US" altLang="zh-CN" sz="3600" b="1" dirty="0">
                <a:ea typeface="黑体" panose="02010609060101010101" pitchFamily="49" charset="-122"/>
              </a:rPr>
              <a:t>Exodus  23:12】</a:t>
            </a:r>
          </a:p>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六日你要作工，第七日要安息，使牛、驴可以歇息。并使你婢女的儿子和寄居的都可以舒畅。</a:t>
            </a:r>
          </a:p>
          <a:p>
            <a:pPr algn="l">
              <a:lnSpc>
                <a:spcPct val="100000"/>
              </a:lnSpc>
            </a:pPr>
            <a:r>
              <a:rPr lang="en-US" altLang="zh-CN" sz="3600" b="1" dirty="0">
                <a:ea typeface="黑体" panose="02010609060101010101" pitchFamily="49" charset="-122"/>
              </a:rPr>
              <a:t>Six days you shall do your work, and on the seventh day you shall rest, that your ox and your donkey may rest, and the son of your female servant and the stranger may be refreshed.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446039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12:6-8】</a:t>
            </a:r>
          </a:p>
          <a:p>
            <a:pPr algn="l">
              <a:lnSpc>
                <a:spcPct val="100000"/>
              </a:lnSpc>
            </a:pPr>
            <a:r>
              <a:rPr lang="en-US" altLang="zh-CN" sz="3600" b="1" dirty="0">
                <a:ea typeface="黑体" panose="02010609060101010101" pitchFamily="49" charset="-122"/>
              </a:rPr>
              <a:t>6 </a:t>
            </a:r>
            <a:r>
              <a:rPr lang="zh-CN" altLang="en-US" sz="3600" b="1" dirty="0">
                <a:ea typeface="黑体" panose="02010609060101010101" pitchFamily="49" charset="-122"/>
              </a:rPr>
              <a:t>但我告诉你们：在这里有一人比殿更大。</a:t>
            </a:r>
          </a:p>
          <a:p>
            <a:pPr algn="l">
              <a:lnSpc>
                <a:spcPct val="100000"/>
              </a:lnSpc>
            </a:pPr>
            <a:r>
              <a:rPr lang="en-US" altLang="zh-CN" sz="3600" b="1" dirty="0">
                <a:ea typeface="黑体" panose="02010609060101010101" pitchFamily="49" charset="-122"/>
              </a:rPr>
              <a:t>Yet I say to you that in this place there is One greater than the temple.</a:t>
            </a:r>
          </a:p>
          <a:p>
            <a:pPr algn="l">
              <a:lnSpc>
                <a:spcPct val="100000"/>
              </a:lnSpc>
            </a:pPr>
            <a:r>
              <a:rPr lang="en-US" altLang="zh-CN" sz="3600" b="1" dirty="0">
                <a:ea typeface="黑体" panose="02010609060101010101" pitchFamily="49" charset="-122"/>
              </a:rPr>
              <a:t>7‘</a:t>
            </a:r>
            <a:r>
              <a:rPr lang="zh-CN" altLang="en-US" sz="3600" b="1" dirty="0">
                <a:ea typeface="黑体" panose="02010609060101010101" pitchFamily="49" charset="-122"/>
              </a:rPr>
              <a:t>我喜爱怜恤，不喜爱祭祀。’你们若明白这话的意思，就不将无罪的当作有罪的了。</a:t>
            </a:r>
          </a:p>
          <a:p>
            <a:pPr algn="l">
              <a:lnSpc>
                <a:spcPct val="100000"/>
              </a:lnSpc>
            </a:pPr>
            <a:r>
              <a:rPr lang="en-US" altLang="zh-CN" sz="3600" b="1" dirty="0">
                <a:ea typeface="黑体" panose="02010609060101010101" pitchFamily="49" charset="-122"/>
              </a:rPr>
              <a:t>But if you had known what this means, "I desire mercy and not sacrifice,' you would not have condemned the guiltless.</a:t>
            </a:r>
          </a:p>
          <a:p>
            <a:pPr algn="l">
              <a:lnSpc>
                <a:spcPct val="100000"/>
              </a:lnSpc>
            </a:pPr>
            <a:r>
              <a:rPr lang="en-US" altLang="zh-CN" sz="3600" b="1" dirty="0">
                <a:ea typeface="黑体" panose="02010609060101010101" pitchFamily="49" charset="-122"/>
              </a:rPr>
              <a:t>8 </a:t>
            </a:r>
            <a:r>
              <a:rPr lang="zh-CN" altLang="en-US" sz="3600" b="1" dirty="0">
                <a:ea typeface="黑体" panose="02010609060101010101" pitchFamily="49" charset="-122"/>
              </a:rPr>
              <a:t>因为人子是安息日的主。” </a:t>
            </a:r>
          </a:p>
          <a:p>
            <a:pPr algn="l">
              <a:lnSpc>
                <a:spcPct val="100000"/>
              </a:lnSpc>
            </a:pPr>
            <a:r>
              <a:rPr lang="en-US" altLang="zh-CN" sz="3600" b="1" dirty="0">
                <a:ea typeface="黑体" panose="02010609060101010101" pitchFamily="49" charset="-122"/>
              </a:rPr>
              <a:t>For the Son of Man is Lord even of the Sabbath."</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0959844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加拉太书</a:t>
            </a:r>
            <a:r>
              <a:rPr lang="en-US" altLang="zh-CN" sz="3600" b="1" dirty="0">
                <a:ea typeface="黑体" panose="02010609060101010101" pitchFamily="49" charset="-122"/>
              </a:rPr>
              <a:t>Galatians 3:23-24】</a:t>
            </a:r>
          </a:p>
          <a:p>
            <a:pPr algn="l">
              <a:lnSpc>
                <a:spcPct val="100000"/>
              </a:lnSpc>
            </a:pPr>
            <a:r>
              <a:rPr lang="en-US" altLang="zh-CN" sz="3600" b="1" dirty="0">
                <a:ea typeface="黑体" panose="02010609060101010101" pitchFamily="49" charset="-122"/>
              </a:rPr>
              <a:t>23 </a:t>
            </a:r>
            <a:r>
              <a:rPr lang="zh-CN" altLang="en-US" sz="3600" b="1" dirty="0">
                <a:ea typeface="黑体" panose="02010609060101010101" pitchFamily="49" charset="-122"/>
              </a:rPr>
              <a:t>但这因信得救的理还未来以先，我们被看守在律法之下，直圈到那将来的真道显明出来。</a:t>
            </a:r>
          </a:p>
          <a:p>
            <a:pPr algn="l">
              <a:lnSpc>
                <a:spcPct val="100000"/>
              </a:lnSpc>
            </a:pPr>
            <a:r>
              <a:rPr lang="en-US" altLang="zh-CN" sz="3600" b="1" dirty="0">
                <a:ea typeface="黑体" panose="02010609060101010101" pitchFamily="49" charset="-122"/>
              </a:rPr>
              <a:t>But before faith came, we were kept under guard by the law, kept for the faith which would afterward be revealed.</a:t>
            </a:r>
          </a:p>
          <a:p>
            <a:pPr algn="l">
              <a:lnSpc>
                <a:spcPct val="100000"/>
              </a:lnSpc>
            </a:pPr>
            <a:r>
              <a:rPr lang="en-US" altLang="zh-CN" sz="3600" b="1" dirty="0">
                <a:ea typeface="黑体" panose="02010609060101010101" pitchFamily="49" charset="-122"/>
              </a:rPr>
              <a:t>24 </a:t>
            </a:r>
            <a:r>
              <a:rPr lang="zh-CN" altLang="en-US" sz="3600" b="1" dirty="0">
                <a:ea typeface="黑体" panose="02010609060101010101" pitchFamily="49" charset="-122"/>
              </a:rPr>
              <a:t>这样，律法是我们训蒙的师傅，引我们到基督那里，使我们因信称义。</a:t>
            </a:r>
          </a:p>
          <a:p>
            <a:pPr algn="l">
              <a:lnSpc>
                <a:spcPct val="100000"/>
              </a:lnSpc>
            </a:pPr>
            <a:r>
              <a:rPr lang="en-US" altLang="zh-CN" sz="3600" b="1" dirty="0">
                <a:ea typeface="黑体" panose="02010609060101010101" pitchFamily="49" charset="-122"/>
              </a:rPr>
              <a:t>Therefore the law was our tutor to bring us to Christ, that we might be justified by faith.</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6379118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马可福音</a:t>
            </a:r>
            <a:r>
              <a:rPr lang="en-US" altLang="zh-CN" sz="3600" b="1" dirty="0">
                <a:ea typeface="黑体" panose="02010609060101010101" pitchFamily="49" charset="-122"/>
              </a:rPr>
              <a:t>Mark 3:1-6】</a:t>
            </a:r>
          </a:p>
          <a:p>
            <a:pPr algn="l">
              <a:lnSpc>
                <a:spcPct val="100000"/>
              </a:lnSpc>
            </a:pPr>
            <a:r>
              <a:rPr lang="en-US" altLang="zh-CN" sz="3600" b="1" dirty="0">
                <a:ea typeface="黑体" panose="02010609060101010101" pitchFamily="49" charset="-122"/>
              </a:rPr>
              <a:t>1 </a:t>
            </a:r>
            <a:r>
              <a:rPr lang="zh-CN" altLang="en-US" sz="3600" b="1" dirty="0">
                <a:ea typeface="黑体" panose="02010609060101010101" pitchFamily="49" charset="-122"/>
              </a:rPr>
              <a:t>耶稣又进了会堂，在那里有一个人枯干了一只手。</a:t>
            </a:r>
          </a:p>
          <a:p>
            <a:pPr algn="l">
              <a:lnSpc>
                <a:spcPct val="100000"/>
              </a:lnSpc>
            </a:pPr>
            <a:r>
              <a:rPr lang="en-US" altLang="zh-CN" sz="3600" b="1" dirty="0">
                <a:ea typeface="黑体" panose="02010609060101010101" pitchFamily="49" charset="-122"/>
              </a:rPr>
              <a:t>He entered the synagogue again, and a man was there who had a withered hand.</a:t>
            </a:r>
          </a:p>
          <a:p>
            <a:pPr algn="l">
              <a:lnSpc>
                <a:spcPct val="100000"/>
              </a:lnSpc>
            </a:pPr>
            <a:r>
              <a:rPr lang="en-US" altLang="zh-CN" sz="3600" b="1" dirty="0">
                <a:ea typeface="黑体" panose="02010609060101010101" pitchFamily="49" charset="-122"/>
              </a:rPr>
              <a:t>2</a:t>
            </a:r>
            <a:r>
              <a:rPr lang="zh-CN" altLang="en-US" sz="3600" b="1" dirty="0">
                <a:ea typeface="黑体" panose="02010609060101010101" pitchFamily="49" charset="-122"/>
              </a:rPr>
              <a:t>众人窥探耶稣，在安息日医治不医治，意思是要控告耶稣。</a:t>
            </a:r>
          </a:p>
          <a:p>
            <a:pPr algn="l">
              <a:lnSpc>
                <a:spcPct val="100000"/>
              </a:lnSpc>
            </a:pPr>
            <a:r>
              <a:rPr lang="en-US" altLang="zh-CN" sz="3600" b="1" dirty="0">
                <a:ea typeface="黑体" panose="02010609060101010101" pitchFamily="49" charset="-122"/>
              </a:rPr>
              <a:t>So they watched Him closely, whether He would heal him on the Sabbath, so that they might accuse Him</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169196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12:1-14】</a:t>
            </a:r>
          </a:p>
          <a:p>
            <a:pPr algn="l">
              <a:lnSpc>
                <a:spcPct val="100000"/>
              </a:lnSpc>
            </a:pPr>
            <a:r>
              <a:rPr lang="en-US" altLang="zh-CN" sz="3600" b="1" dirty="0" smtClean="0">
                <a:ea typeface="黑体" panose="02010609060101010101" pitchFamily="49" charset="-122"/>
              </a:rPr>
              <a:t>3 </a:t>
            </a:r>
            <a:r>
              <a:rPr lang="zh-CN" altLang="en-US" sz="3600" b="1" dirty="0">
                <a:ea typeface="黑体" panose="02010609060101010101" pitchFamily="49" charset="-122"/>
              </a:rPr>
              <a:t>耶稣对他们说：“经上记着大卫和跟从他的人饥饿之时所作的事，你们没有念过吗？</a:t>
            </a:r>
          </a:p>
          <a:p>
            <a:pPr algn="l">
              <a:lnSpc>
                <a:spcPct val="100000"/>
              </a:lnSpc>
            </a:pPr>
            <a:r>
              <a:rPr lang="en-US" altLang="zh-CN" sz="3600" b="1" dirty="0">
                <a:ea typeface="黑体" panose="02010609060101010101" pitchFamily="49" charset="-122"/>
              </a:rPr>
              <a:t>But He said to them, "Have you not read what David did when he was hungry, he and those who were with him:</a:t>
            </a:r>
          </a:p>
          <a:p>
            <a:pPr algn="l">
              <a:lnSpc>
                <a:spcPct val="100000"/>
              </a:lnSpc>
            </a:pPr>
            <a:r>
              <a:rPr lang="en-US" altLang="zh-CN" sz="3600" b="1" dirty="0">
                <a:ea typeface="黑体" panose="02010609060101010101" pitchFamily="49" charset="-122"/>
              </a:rPr>
              <a:t>4 </a:t>
            </a:r>
            <a:r>
              <a:rPr lang="zh-CN" altLang="en-US" sz="3600" b="1" dirty="0">
                <a:ea typeface="黑体" panose="02010609060101010101" pitchFamily="49" charset="-122"/>
              </a:rPr>
              <a:t>他怎么进了神的殿，吃了陈设饼，这饼不是他和跟从他的人可以吃的，惟独祭司才可以吃。</a:t>
            </a:r>
          </a:p>
          <a:p>
            <a:pPr algn="l">
              <a:lnSpc>
                <a:spcPct val="100000"/>
              </a:lnSpc>
            </a:pPr>
            <a:r>
              <a:rPr lang="en-US" altLang="zh-CN" sz="3600" b="1" dirty="0">
                <a:ea typeface="黑体" panose="02010609060101010101" pitchFamily="49" charset="-122"/>
              </a:rPr>
              <a:t>how he entered the house of God and ate the showbread which was not lawful for him to eat, nor for those who were with him, but only for the priests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021781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马可福音</a:t>
            </a:r>
            <a:r>
              <a:rPr lang="en-US" altLang="zh-CN" sz="3600" b="1" dirty="0">
                <a:ea typeface="黑体" panose="02010609060101010101" pitchFamily="49" charset="-122"/>
              </a:rPr>
              <a:t>Mark 3:1-6】</a:t>
            </a:r>
          </a:p>
          <a:p>
            <a:pPr algn="l">
              <a:lnSpc>
                <a:spcPct val="100000"/>
              </a:lnSpc>
            </a:pPr>
            <a:r>
              <a:rPr lang="en-US" altLang="zh-CN" sz="3600" b="1" dirty="0" smtClean="0">
                <a:ea typeface="黑体" panose="02010609060101010101" pitchFamily="49" charset="-122"/>
              </a:rPr>
              <a:t>3</a:t>
            </a:r>
            <a:r>
              <a:rPr lang="zh-CN" altLang="en-US" sz="3600" b="1" dirty="0">
                <a:ea typeface="黑体" panose="02010609060101010101" pitchFamily="49" charset="-122"/>
              </a:rPr>
              <a:t>耶稣对那枯干一只手的人说：“起来！站在当中。” </a:t>
            </a:r>
          </a:p>
          <a:p>
            <a:pPr algn="l">
              <a:lnSpc>
                <a:spcPct val="100000"/>
              </a:lnSpc>
            </a:pPr>
            <a:r>
              <a:rPr lang="en-US" altLang="zh-CN" sz="3600" b="1" dirty="0">
                <a:ea typeface="黑体" panose="02010609060101010101" pitchFamily="49" charset="-122"/>
              </a:rPr>
              <a:t>And He said to the man who had the withered hand, "Step forward."</a:t>
            </a:r>
          </a:p>
          <a:p>
            <a:pPr algn="l">
              <a:lnSpc>
                <a:spcPct val="100000"/>
              </a:lnSpc>
            </a:pPr>
            <a:r>
              <a:rPr lang="en-US" altLang="zh-CN" sz="3600" b="1" dirty="0">
                <a:ea typeface="黑体" panose="02010609060101010101" pitchFamily="49" charset="-122"/>
              </a:rPr>
              <a:t>4</a:t>
            </a:r>
            <a:r>
              <a:rPr lang="zh-CN" altLang="en-US" sz="3600" b="1" dirty="0">
                <a:ea typeface="黑体" panose="02010609060101010101" pitchFamily="49" charset="-122"/>
              </a:rPr>
              <a:t>又问众人说：“在安息日行善行恶，救命害命，哪样是可以的呢？”他们都不作声。</a:t>
            </a:r>
          </a:p>
          <a:p>
            <a:pPr algn="l">
              <a:lnSpc>
                <a:spcPct val="100000"/>
              </a:lnSpc>
            </a:pPr>
            <a:r>
              <a:rPr lang="en-US" altLang="zh-CN" sz="3600" b="1" dirty="0">
                <a:ea typeface="黑体" panose="02010609060101010101" pitchFamily="49" charset="-122"/>
              </a:rPr>
              <a:t>Then He said to them, "Is it lawful on the Sabbath to do good or to do evil, to save life or to kill?" But they kept silent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9842558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850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马可福音</a:t>
            </a:r>
            <a:r>
              <a:rPr lang="en-US" altLang="zh-CN" sz="3600" b="1" dirty="0">
                <a:ea typeface="黑体" panose="02010609060101010101" pitchFamily="49" charset="-122"/>
              </a:rPr>
              <a:t>Mark 3:1-6】</a:t>
            </a:r>
          </a:p>
          <a:p>
            <a:pPr algn="l">
              <a:lnSpc>
                <a:spcPct val="100000"/>
              </a:lnSpc>
            </a:pPr>
            <a:r>
              <a:rPr lang="en-US" altLang="zh-CN" sz="3600" b="1" dirty="0" smtClean="0">
                <a:ea typeface="黑体" panose="02010609060101010101" pitchFamily="49" charset="-122"/>
              </a:rPr>
              <a:t>5</a:t>
            </a:r>
            <a:r>
              <a:rPr lang="zh-CN" altLang="en-US" sz="3600" b="1" dirty="0">
                <a:ea typeface="黑体" panose="02010609060101010101" pitchFamily="49" charset="-122"/>
              </a:rPr>
              <a:t>耶稣怒目周围看他们，忧愁他们的心刚硬，就对那人说：“伸出手来！”他把手一伸，手就复了原。</a:t>
            </a:r>
          </a:p>
          <a:p>
            <a:pPr algn="l">
              <a:lnSpc>
                <a:spcPct val="100000"/>
              </a:lnSpc>
            </a:pPr>
            <a:r>
              <a:rPr lang="en-US" altLang="zh-CN" sz="3600" b="1" dirty="0">
                <a:ea typeface="黑体" panose="02010609060101010101" pitchFamily="49" charset="-122"/>
              </a:rPr>
              <a:t>And when He had looked around at them with anger, being grieved by the hardness of their hearts, He said to the man, "Stretch out your hand." And he stretched it out, and his hand was restored as whole as the other.</a:t>
            </a:r>
          </a:p>
          <a:p>
            <a:pPr algn="l">
              <a:lnSpc>
                <a:spcPct val="100000"/>
              </a:lnSpc>
            </a:pPr>
            <a:r>
              <a:rPr lang="en-US" altLang="zh-CN" sz="3600" b="1" dirty="0">
                <a:ea typeface="黑体" panose="02010609060101010101" pitchFamily="49" charset="-122"/>
              </a:rPr>
              <a:t>6</a:t>
            </a:r>
            <a:r>
              <a:rPr lang="zh-CN" altLang="en-US" sz="3600" b="1" dirty="0">
                <a:ea typeface="黑体" panose="02010609060101010101" pitchFamily="49" charset="-122"/>
              </a:rPr>
              <a:t>法利赛人出去，同希律一党的人商议怎样可以除灭耶稣。</a:t>
            </a:r>
          </a:p>
          <a:p>
            <a:pPr algn="l">
              <a:lnSpc>
                <a:spcPct val="100000"/>
              </a:lnSpc>
            </a:pPr>
            <a:r>
              <a:rPr lang="en-US" altLang="zh-CN" sz="3600" b="1" dirty="0">
                <a:ea typeface="黑体" panose="02010609060101010101" pitchFamily="49" charset="-122"/>
              </a:rPr>
              <a:t>Then the Pharisees went out and immediately plotted with the </a:t>
            </a:r>
            <a:r>
              <a:rPr lang="en-US" altLang="zh-CN" sz="3600" b="1" dirty="0" err="1">
                <a:ea typeface="黑体" panose="02010609060101010101" pitchFamily="49" charset="-122"/>
              </a:rPr>
              <a:t>Herodians</a:t>
            </a:r>
            <a:r>
              <a:rPr lang="en-US" altLang="zh-CN" sz="3600" b="1" dirty="0">
                <a:ea typeface="黑体" panose="02010609060101010101" pitchFamily="49" charset="-122"/>
              </a:rPr>
              <a:t> against Him, how they might destroy Him.</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4011498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23: 23</a:t>
            </a:r>
            <a:r>
              <a:rPr lang="zh-CN" altLang="en-US" sz="3600" b="1" dirty="0">
                <a:ea typeface="黑体" panose="02010609060101010101" pitchFamily="49" charset="-122"/>
              </a:rPr>
              <a:t>，</a:t>
            </a:r>
            <a:r>
              <a:rPr lang="en-US" altLang="zh-CN" sz="3600" b="1" dirty="0">
                <a:ea typeface="黑体" panose="02010609060101010101" pitchFamily="49" charset="-122"/>
              </a:rPr>
              <a:t>24</a:t>
            </a:r>
            <a:r>
              <a:rPr lang="zh-CN" altLang="en-US" sz="3600" b="1" dirty="0">
                <a:ea typeface="黑体" panose="02010609060101010101" pitchFamily="49" charset="-122"/>
              </a:rPr>
              <a:t>，</a:t>
            </a:r>
            <a:r>
              <a:rPr lang="en-US" altLang="zh-CN" sz="3600" b="1" dirty="0">
                <a:ea typeface="黑体" panose="02010609060101010101" pitchFamily="49" charset="-122"/>
              </a:rPr>
              <a:t>27</a:t>
            </a:r>
            <a:r>
              <a:rPr lang="zh-CN" altLang="en-US" sz="3600" b="1" dirty="0">
                <a:ea typeface="黑体" panose="02010609060101010101" pitchFamily="49" charset="-122"/>
              </a:rPr>
              <a:t>，</a:t>
            </a:r>
            <a:r>
              <a:rPr lang="en-US" altLang="zh-CN" sz="3600" b="1" dirty="0">
                <a:ea typeface="黑体" panose="02010609060101010101" pitchFamily="49" charset="-122"/>
              </a:rPr>
              <a:t>28】</a:t>
            </a:r>
          </a:p>
          <a:p>
            <a:pPr algn="l">
              <a:lnSpc>
                <a:spcPct val="100000"/>
              </a:lnSpc>
            </a:pPr>
            <a:r>
              <a:rPr lang="en-US" altLang="zh-CN" sz="3600" b="1" dirty="0">
                <a:ea typeface="黑体" panose="02010609060101010101" pitchFamily="49" charset="-122"/>
              </a:rPr>
              <a:t>23 “</a:t>
            </a:r>
            <a:r>
              <a:rPr lang="zh-CN" altLang="en-US" sz="3600" b="1" dirty="0">
                <a:ea typeface="黑体" panose="02010609060101010101" pitchFamily="49" charset="-122"/>
              </a:rPr>
              <a:t>你们这假冒为善的文士和法利赛人有祸了！因为你们将薄荷、茴香、芹菜，献上十分之一，那律法上更重的事，就是公义、怜悯、信实，反倒不行了。这更重的是你们当行的；那也是不可不行的。</a:t>
            </a:r>
          </a:p>
          <a:p>
            <a:pPr algn="l">
              <a:lnSpc>
                <a:spcPct val="100000"/>
              </a:lnSpc>
            </a:pPr>
            <a:r>
              <a:rPr lang="en-US" altLang="zh-CN" sz="3600" b="1" dirty="0">
                <a:ea typeface="黑体" panose="02010609060101010101" pitchFamily="49" charset="-122"/>
              </a:rPr>
              <a:t>"Woe to you, scribes and Pharisees, hypocrites! For you pay tithe of mint and anise and </a:t>
            </a:r>
            <a:r>
              <a:rPr lang="en-US" altLang="zh-CN" sz="3600" b="1" dirty="0" err="1">
                <a:ea typeface="黑体" panose="02010609060101010101" pitchFamily="49" charset="-122"/>
              </a:rPr>
              <a:t>cummin</a:t>
            </a:r>
            <a:r>
              <a:rPr lang="en-US" altLang="zh-CN" sz="3600" b="1" dirty="0">
                <a:ea typeface="黑体" panose="02010609060101010101" pitchFamily="49" charset="-122"/>
              </a:rPr>
              <a:t>, and have neglected the weightier matters of the law: justice and mercy and faith. These you ought to have done, without leaving the others undone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9742289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23: 23</a:t>
            </a:r>
            <a:r>
              <a:rPr lang="zh-CN" altLang="en-US" sz="3600" b="1" dirty="0">
                <a:ea typeface="黑体" panose="02010609060101010101" pitchFamily="49" charset="-122"/>
              </a:rPr>
              <a:t>，</a:t>
            </a:r>
            <a:r>
              <a:rPr lang="en-US" altLang="zh-CN" sz="3600" b="1" dirty="0">
                <a:ea typeface="黑体" panose="02010609060101010101" pitchFamily="49" charset="-122"/>
              </a:rPr>
              <a:t>24</a:t>
            </a:r>
            <a:r>
              <a:rPr lang="zh-CN" altLang="en-US" sz="3600" b="1" dirty="0">
                <a:ea typeface="黑体" panose="02010609060101010101" pitchFamily="49" charset="-122"/>
              </a:rPr>
              <a:t>，</a:t>
            </a:r>
            <a:r>
              <a:rPr lang="en-US" altLang="zh-CN" sz="3600" b="1" dirty="0">
                <a:ea typeface="黑体" panose="02010609060101010101" pitchFamily="49" charset="-122"/>
              </a:rPr>
              <a:t>27</a:t>
            </a:r>
            <a:r>
              <a:rPr lang="zh-CN" altLang="en-US" sz="3600" b="1" dirty="0">
                <a:ea typeface="黑体" panose="02010609060101010101" pitchFamily="49" charset="-122"/>
              </a:rPr>
              <a:t>，</a:t>
            </a:r>
            <a:r>
              <a:rPr lang="en-US" altLang="zh-CN" sz="3600" b="1" dirty="0">
                <a:ea typeface="黑体" panose="02010609060101010101" pitchFamily="49" charset="-122"/>
              </a:rPr>
              <a:t>28】</a:t>
            </a:r>
          </a:p>
          <a:p>
            <a:pPr algn="l">
              <a:lnSpc>
                <a:spcPct val="100000"/>
              </a:lnSpc>
            </a:pPr>
            <a:r>
              <a:rPr lang="en-US" altLang="zh-CN" sz="3600" b="1" dirty="0" smtClean="0">
                <a:ea typeface="黑体" panose="02010609060101010101" pitchFamily="49" charset="-122"/>
              </a:rPr>
              <a:t>24 </a:t>
            </a:r>
            <a:r>
              <a:rPr lang="zh-CN" altLang="en-US" sz="3600" b="1" dirty="0">
                <a:ea typeface="黑体" panose="02010609060101010101" pitchFamily="49" charset="-122"/>
              </a:rPr>
              <a:t>你们这瞎眼领路的，蠓虫你们就滤出来，骆驼你们倒吞下去。</a:t>
            </a:r>
          </a:p>
          <a:p>
            <a:pPr algn="l">
              <a:lnSpc>
                <a:spcPct val="100000"/>
              </a:lnSpc>
            </a:pPr>
            <a:r>
              <a:rPr lang="en-US" altLang="zh-CN" sz="3600" b="1" dirty="0">
                <a:ea typeface="黑体" panose="02010609060101010101" pitchFamily="49" charset="-122"/>
              </a:rPr>
              <a:t>Blind guides, who strain out a gnat and swallow a camel!</a:t>
            </a:r>
          </a:p>
          <a:p>
            <a:pPr algn="l">
              <a:lnSpc>
                <a:spcPct val="100000"/>
              </a:lnSpc>
            </a:pPr>
            <a:r>
              <a:rPr lang="en-US" altLang="zh-CN" sz="3600" b="1" dirty="0">
                <a:ea typeface="黑体" panose="02010609060101010101" pitchFamily="49" charset="-122"/>
              </a:rPr>
              <a:t>27 “</a:t>
            </a:r>
            <a:r>
              <a:rPr lang="zh-CN" altLang="en-US" sz="3600" b="1" dirty="0">
                <a:ea typeface="黑体" panose="02010609060101010101" pitchFamily="49" charset="-122"/>
              </a:rPr>
              <a:t>你们这假冒为善的文士和法利赛人有祸了！因为你们好像粉饰的坟墓，外面好看，里面却装满了死人的骨头和一切的污秽。</a:t>
            </a:r>
          </a:p>
          <a:p>
            <a:pPr algn="l">
              <a:lnSpc>
                <a:spcPct val="100000"/>
              </a:lnSpc>
            </a:pPr>
            <a:r>
              <a:rPr lang="en-US" altLang="zh-CN" sz="3600" b="1" dirty="0">
                <a:ea typeface="黑体" panose="02010609060101010101" pitchFamily="49" charset="-122"/>
              </a:rPr>
              <a:t>"Woe to you, scribes and Pharisees, hypocrites! For you are like whitewashed tombs which indeed appear beautiful outwardly, but inside are full of dead men's bones and all uncleanness</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9308667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23: 23</a:t>
            </a:r>
            <a:r>
              <a:rPr lang="zh-CN" altLang="en-US" sz="3600" b="1" dirty="0">
                <a:ea typeface="黑体" panose="02010609060101010101" pitchFamily="49" charset="-122"/>
              </a:rPr>
              <a:t>，</a:t>
            </a:r>
            <a:r>
              <a:rPr lang="en-US" altLang="zh-CN" sz="3600" b="1" dirty="0">
                <a:ea typeface="黑体" panose="02010609060101010101" pitchFamily="49" charset="-122"/>
              </a:rPr>
              <a:t>24</a:t>
            </a:r>
            <a:r>
              <a:rPr lang="zh-CN" altLang="en-US" sz="3600" b="1" dirty="0">
                <a:ea typeface="黑体" panose="02010609060101010101" pitchFamily="49" charset="-122"/>
              </a:rPr>
              <a:t>，</a:t>
            </a:r>
            <a:r>
              <a:rPr lang="en-US" altLang="zh-CN" sz="3600" b="1" dirty="0">
                <a:ea typeface="黑体" panose="02010609060101010101" pitchFamily="49" charset="-122"/>
              </a:rPr>
              <a:t>27</a:t>
            </a:r>
            <a:r>
              <a:rPr lang="zh-CN" altLang="en-US" sz="3600" b="1" dirty="0">
                <a:ea typeface="黑体" panose="02010609060101010101" pitchFamily="49" charset="-122"/>
              </a:rPr>
              <a:t>，</a:t>
            </a:r>
            <a:r>
              <a:rPr lang="en-US" altLang="zh-CN" sz="3600" b="1" dirty="0">
                <a:ea typeface="黑体" panose="02010609060101010101" pitchFamily="49" charset="-122"/>
              </a:rPr>
              <a:t>28】</a:t>
            </a:r>
          </a:p>
          <a:p>
            <a:pPr algn="l">
              <a:lnSpc>
                <a:spcPct val="100000"/>
              </a:lnSpc>
            </a:pPr>
            <a:r>
              <a:rPr lang="en-US" altLang="zh-CN" sz="3600" b="1" dirty="0" smtClean="0">
                <a:ea typeface="黑体" panose="02010609060101010101" pitchFamily="49" charset="-122"/>
              </a:rPr>
              <a:t>28 </a:t>
            </a:r>
            <a:r>
              <a:rPr lang="zh-CN" altLang="en-US" sz="3600" b="1" dirty="0">
                <a:ea typeface="黑体" panose="02010609060101010101" pitchFamily="49" charset="-122"/>
              </a:rPr>
              <a:t>你们也是如此，在人前、外面显出公义来，里面却装满了假善和不法的事。</a:t>
            </a:r>
          </a:p>
          <a:p>
            <a:pPr algn="l">
              <a:lnSpc>
                <a:spcPct val="100000"/>
              </a:lnSpc>
            </a:pPr>
            <a:r>
              <a:rPr lang="en-US" altLang="zh-CN" sz="3600" b="1" dirty="0">
                <a:ea typeface="黑体" panose="02010609060101010101" pitchFamily="49" charset="-122"/>
              </a:rPr>
              <a:t>Even so you also outwardly appear righteous to men, but inside you are full of hypocrisy and lawlessness.</a:t>
            </a:r>
          </a:p>
        </p:txBody>
      </p:sp>
    </p:spTree>
    <p:extLst>
      <p:ext uri="{BB962C8B-B14F-4D97-AF65-F5344CB8AC3E}">
        <p14:creationId xmlns:p14="http://schemas.microsoft.com/office/powerpoint/2010/main" val="1214063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12:1-14】</a:t>
            </a:r>
          </a:p>
          <a:p>
            <a:pPr algn="l">
              <a:lnSpc>
                <a:spcPct val="100000"/>
              </a:lnSpc>
            </a:pPr>
            <a:r>
              <a:rPr lang="en-US" altLang="zh-CN" sz="3600" b="1" dirty="0" smtClean="0">
                <a:ea typeface="黑体" panose="02010609060101010101" pitchFamily="49" charset="-122"/>
              </a:rPr>
              <a:t>5 </a:t>
            </a:r>
            <a:r>
              <a:rPr lang="zh-CN" altLang="en-US" sz="3600" b="1" dirty="0">
                <a:ea typeface="黑体" panose="02010609060101010101" pitchFamily="49" charset="-122"/>
              </a:rPr>
              <a:t>再者，律法上所记的，当安息日，祭司在殿里犯了安息日，还是没有罪，你们没有念过吗？</a:t>
            </a:r>
          </a:p>
          <a:p>
            <a:pPr algn="l">
              <a:lnSpc>
                <a:spcPct val="100000"/>
              </a:lnSpc>
            </a:pPr>
            <a:r>
              <a:rPr lang="en-US" altLang="zh-CN" sz="3600" b="1" dirty="0">
                <a:ea typeface="黑体" panose="02010609060101010101" pitchFamily="49" charset="-122"/>
              </a:rPr>
              <a:t>Or have you not read in the law that on the Sabbath the priests in the temple profane the Sabbath, and are blameless?</a:t>
            </a:r>
          </a:p>
          <a:p>
            <a:pPr algn="l">
              <a:lnSpc>
                <a:spcPct val="100000"/>
              </a:lnSpc>
            </a:pPr>
            <a:r>
              <a:rPr lang="en-US" altLang="zh-CN" sz="3600" b="1" dirty="0">
                <a:ea typeface="黑体" panose="02010609060101010101" pitchFamily="49" charset="-122"/>
              </a:rPr>
              <a:t>6 </a:t>
            </a:r>
            <a:r>
              <a:rPr lang="zh-CN" altLang="en-US" sz="3600" b="1" dirty="0">
                <a:ea typeface="黑体" panose="02010609060101010101" pitchFamily="49" charset="-122"/>
              </a:rPr>
              <a:t>但我告诉你们：在这里有一人比殿更大。</a:t>
            </a:r>
          </a:p>
          <a:p>
            <a:pPr algn="l">
              <a:lnSpc>
                <a:spcPct val="100000"/>
              </a:lnSpc>
            </a:pPr>
            <a:r>
              <a:rPr lang="en-US" altLang="zh-CN" sz="3600" b="1" dirty="0">
                <a:ea typeface="黑体" panose="02010609060101010101" pitchFamily="49" charset="-122"/>
              </a:rPr>
              <a:t>Yet I say to you that in this place there is One greater than the temple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606001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12:1-14】</a:t>
            </a:r>
          </a:p>
          <a:p>
            <a:pPr algn="l">
              <a:lnSpc>
                <a:spcPct val="100000"/>
              </a:lnSpc>
            </a:pPr>
            <a:r>
              <a:rPr lang="en-US" altLang="zh-CN" sz="3600" b="1" dirty="0" smtClean="0">
                <a:ea typeface="黑体" panose="02010609060101010101" pitchFamily="49" charset="-122"/>
              </a:rPr>
              <a:t>7</a:t>
            </a:r>
            <a:r>
              <a:rPr lang="en-US" altLang="zh-CN" sz="3600" b="1" dirty="0">
                <a:ea typeface="黑体" panose="02010609060101010101" pitchFamily="49" charset="-122"/>
              </a:rPr>
              <a:t>‘</a:t>
            </a:r>
            <a:r>
              <a:rPr lang="zh-CN" altLang="en-US" sz="3600" b="1" dirty="0">
                <a:ea typeface="黑体" panose="02010609060101010101" pitchFamily="49" charset="-122"/>
              </a:rPr>
              <a:t>我喜爱怜恤，不喜爱祭祀。’你们若明白这话的意思，就不将无罪的当作有罪的了。</a:t>
            </a:r>
          </a:p>
          <a:p>
            <a:pPr algn="l">
              <a:lnSpc>
                <a:spcPct val="100000"/>
              </a:lnSpc>
            </a:pPr>
            <a:r>
              <a:rPr lang="en-US" altLang="zh-CN" sz="3600" b="1" dirty="0">
                <a:ea typeface="黑体" panose="02010609060101010101" pitchFamily="49" charset="-122"/>
              </a:rPr>
              <a:t>But if you had known what this means, "I desire mercy and not sacrifice,' you would not have condemned the guiltless.</a:t>
            </a:r>
          </a:p>
          <a:p>
            <a:pPr algn="l">
              <a:lnSpc>
                <a:spcPct val="100000"/>
              </a:lnSpc>
            </a:pPr>
            <a:r>
              <a:rPr lang="en-US" altLang="zh-CN" sz="3600" b="1" dirty="0">
                <a:ea typeface="黑体" panose="02010609060101010101" pitchFamily="49" charset="-122"/>
              </a:rPr>
              <a:t>8 </a:t>
            </a:r>
            <a:r>
              <a:rPr lang="zh-CN" altLang="en-US" sz="3600" b="1" dirty="0">
                <a:ea typeface="黑体" panose="02010609060101010101" pitchFamily="49" charset="-122"/>
              </a:rPr>
              <a:t>因为人子是安息日的主。” </a:t>
            </a:r>
          </a:p>
          <a:p>
            <a:pPr algn="l">
              <a:lnSpc>
                <a:spcPct val="100000"/>
              </a:lnSpc>
            </a:pPr>
            <a:r>
              <a:rPr lang="en-US" altLang="zh-CN" sz="3600" b="1" dirty="0">
                <a:ea typeface="黑体" panose="02010609060101010101" pitchFamily="49" charset="-122"/>
              </a:rPr>
              <a:t>For the Son of Man is Lord even of the Sabbath</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68822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12:1-14】</a:t>
            </a:r>
          </a:p>
          <a:p>
            <a:pPr algn="l">
              <a:lnSpc>
                <a:spcPct val="100000"/>
              </a:lnSpc>
            </a:pPr>
            <a:r>
              <a:rPr lang="en-US" altLang="zh-CN" sz="3600" b="1" dirty="0" smtClean="0">
                <a:ea typeface="黑体" panose="02010609060101010101" pitchFamily="49" charset="-122"/>
              </a:rPr>
              <a:t>9 </a:t>
            </a:r>
            <a:r>
              <a:rPr lang="zh-CN" altLang="en-US" sz="3600" b="1" dirty="0">
                <a:ea typeface="黑体" panose="02010609060101010101" pitchFamily="49" charset="-122"/>
              </a:rPr>
              <a:t>耶稣离开那地方，进了一个会堂。</a:t>
            </a:r>
          </a:p>
          <a:p>
            <a:pPr algn="l">
              <a:lnSpc>
                <a:spcPct val="100000"/>
              </a:lnSpc>
            </a:pPr>
            <a:r>
              <a:rPr lang="en-US" altLang="zh-CN" sz="3600" b="1" dirty="0">
                <a:ea typeface="黑体" panose="02010609060101010101" pitchFamily="49" charset="-122"/>
              </a:rPr>
              <a:t>Now when He had departed from there, He went into their synagogue.</a:t>
            </a:r>
          </a:p>
          <a:p>
            <a:pPr algn="l">
              <a:lnSpc>
                <a:spcPct val="100000"/>
              </a:lnSpc>
            </a:pPr>
            <a:r>
              <a:rPr lang="en-US" altLang="zh-CN" sz="3600" b="1" dirty="0">
                <a:ea typeface="黑体" panose="02010609060101010101" pitchFamily="49" charset="-122"/>
              </a:rPr>
              <a:t>10 </a:t>
            </a:r>
            <a:r>
              <a:rPr lang="zh-CN" altLang="en-US" sz="3600" b="1" dirty="0">
                <a:ea typeface="黑体" panose="02010609060101010101" pitchFamily="49" charset="-122"/>
              </a:rPr>
              <a:t>那里有一个人枯干了一只手。有人问耶稣说：“安息日治病，可以不可以？”意思是要控告他。</a:t>
            </a:r>
          </a:p>
          <a:p>
            <a:pPr algn="l">
              <a:lnSpc>
                <a:spcPct val="100000"/>
              </a:lnSpc>
            </a:pPr>
            <a:r>
              <a:rPr lang="en-US" altLang="zh-CN" sz="3600" b="1" dirty="0">
                <a:ea typeface="黑体" panose="02010609060101010101" pitchFamily="49" charset="-122"/>
              </a:rPr>
              <a:t>And behold, there was a man who had a withered hand. And they asked Him, saying, "Is it lawful to heal on the Sabbath?"--that they might accuse Him</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12412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12:1-14】</a:t>
            </a:r>
          </a:p>
          <a:p>
            <a:pPr algn="l">
              <a:lnSpc>
                <a:spcPct val="100000"/>
              </a:lnSpc>
            </a:pPr>
            <a:r>
              <a:rPr lang="en-US" altLang="zh-CN" sz="3600" b="1" dirty="0" smtClean="0">
                <a:ea typeface="黑体" panose="02010609060101010101" pitchFamily="49" charset="-122"/>
              </a:rPr>
              <a:t>11 </a:t>
            </a:r>
            <a:r>
              <a:rPr lang="zh-CN" altLang="en-US" sz="3600" b="1" dirty="0">
                <a:ea typeface="黑体" panose="02010609060101010101" pitchFamily="49" charset="-122"/>
              </a:rPr>
              <a:t>耶稣说：“你们中间谁有一只羊，当安息日掉在坑里，不把它抓住拉上来呢？</a:t>
            </a:r>
          </a:p>
          <a:p>
            <a:pPr algn="l">
              <a:lnSpc>
                <a:spcPct val="100000"/>
              </a:lnSpc>
            </a:pPr>
            <a:r>
              <a:rPr lang="en-US" altLang="zh-CN" sz="3600" b="1" dirty="0">
                <a:ea typeface="黑体" panose="02010609060101010101" pitchFamily="49" charset="-122"/>
              </a:rPr>
              <a:t>Then He said to them, "What man is there among you who has one sheep, and if it falls into a pit on the Sabbath, will not lay hold of it and lift it out?</a:t>
            </a:r>
          </a:p>
          <a:p>
            <a:pPr algn="l">
              <a:lnSpc>
                <a:spcPct val="100000"/>
              </a:lnSpc>
            </a:pPr>
            <a:r>
              <a:rPr lang="en-US" altLang="zh-CN" sz="3600" b="1" dirty="0">
                <a:ea typeface="黑体" panose="02010609060101010101" pitchFamily="49" charset="-122"/>
              </a:rPr>
              <a:t>12 </a:t>
            </a:r>
            <a:r>
              <a:rPr lang="zh-CN" altLang="en-US" sz="3600" b="1" dirty="0">
                <a:ea typeface="黑体" panose="02010609060101010101" pitchFamily="49" charset="-122"/>
              </a:rPr>
              <a:t>人比羊何等贵重呢！所以，在安息日作善事是可以的。” </a:t>
            </a:r>
          </a:p>
          <a:p>
            <a:pPr algn="l">
              <a:lnSpc>
                <a:spcPct val="100000"/>
              </a:lnSpc>
            </a:pPr>
            <a:r>
              <a:rPr lang="en-US" altLang="zh-CN" sz="3600" b="1" dirty="0">
                <a:ea typeface="黑体" panose="02010609060101010101" pitchFamily="49" charset="-122"/>
              </a:rPr>
              <a:t>Of how much more value then is a man than a sheep? Therefore it is lawful to do good on the Sabbath</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340575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12:1-14】</a:t>
            </a:r>
          </a:p>
          <a:p>
            <a:pPr algn="l">
              <a:lnSpc>
                <a:spcPct val="100000"/>
              </a:lnSpc>
            </a:pPr>
            <a:r>
              <a:rPr lang="en-US" altLang="zh-CN" sz="3600" b="1" dirty="0" smtClean="0">
                <a:ea typeface="黑体" panose="02010609060101010101" pitchFamily="49" charset="-122"/>
              </a:rPr>
              <a:t>13 </a:t>
            </a:r>
            <a:r>
              <a:rPr lang="zh-CN" altLang="en-US" sz="3600" b="1" dirty="0">
                <a:ea typeface="黑体" panose="02010609060101010101" pitchFamily="49" charset="-122"/>
              </a:rPr>
              <a:t>于是对那人说：“伸出手来！”他把手一伸，手就复了原，和那只手一样。</a:t>
            </a:r>
          </a:p>
          <a:p>
            <a:pPr algn="l">
              <a:lnSpc>
                <a:spcPct val="100000"/>
              </a:lnSpc>
            </a:pPr>
            <a:r>
              <a:rPr lang="en-US" altLang="zh-CN" sz="3600" b="1" dirty="0">
                <a:ea typeface="黑体" panose="02010609060101010101" pitchFamily="49" charset="-122"/>
              </a:rPr>
              <a:t>Then He said to the man, "Stretch out your hand." And he stretched it out, and it was restored as whole as the other.</a:t>
            </a:r>
          </a:p>
          <a:p>
            <a:pPr algn="l">
              <a:lnSpc>
                <a:spcPct val="100000"/>
              </a:lnSpc>
            </a:pPr>
            <a:r>
              <a:rPr lang="en-US" altLang="zh-CN" sz="3600" b="1" dirty="0">
                <a:ea typeface="黑体" panose="02010609060101010101" pitchFamily="49" charset="-122"/>
              </a:rPr>
              <a:t>14 </a:t>
            </a:r>
            <a:r>
              <a:rPr lang="zh-CN" altLang="en-US" sz="3600" b="1" dirty="0">
                <a:ea typeface="黑体" panose="02010609060101010101" pitchFamily="49" charset="-122"/>
              </a:rPr>
              <a:t>法利赛人出去，商议怎样可以除灭耶稣。</a:t>
            </a:r>
          </a:p>
          <a:p>
            <a:pPr algn="l">
              <a:lnSpc>
                <a:spcPct val="100000"/>
              </a:lnSpc>
            </a:pPr>
            <a:r>
              <a:rPr lang="en-US" altLang="zh-CN" sz="3600" b="1" dirty="0">
                <a:ea typeface="黑体" panose="02010609060101010101" pitchFamily="49" charset="-122"/>
              </a:rPr>
              <a:t>Then the Pharisees went out and plotted against Him, how they might destroy Him.</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1195135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申命记</a:t>
            </a:r>
            <a:r>
              <a:rPr lang="en-US" altLang="zh-CN" sz="3600" b="1" dirty="0">
                <a:ea typeface="黑体" panose="02010609060101010101" pitchFamily="49" charset="-122"/>
              </a:rPr>
              <a:t>Deuteronomy 23:24-25】</a:t>
            </a:r>
          </a:p>
          <a:p>
            <a:pPr algn="l">
              <a:lnSpc>
                <a:spcPct val="100000"/>
              </a:lnSpc>
            </a:pPr>
            <a:r>
              <a:rPr lang="en-US" altLang="zh-CN" sz="3600" b="1" dirty="0">
                <a:ea typeface="黑体" panose="02010609060101010101" pitchFamily="49" charset="-122"/>
              </a:rPr>
              <a:t>24 “</a:t>
            </a:r>
            <a:r>
              <a:rPr lang="zh-CN" altLang="en-US" sz="3600" b="1" dirty="0">
                <a:ea typeface="黑体" panose="02010609060101010101" pitchFamily="49" charset="-122"/>
              </a:rPr>
              <a:t>你进了邻舍的葡萄园，可以随意吃饱了葡萄，只是不可装在器皿中。</a:t>
            </a:r>
          </a:p>
          <a:p>
            <a:pPr algn="l">
              <a:lnSpc>
                <a:spcPct val="100000"/>
              </a:lnSpc>
            </a:pPr>
            <a:r>
              <a:rPr lang="en-US" altLang="zh-CN" sz="3600" b="1" dirty="0">
                <a:ea typeface="黑体" panose="02010609060101010101" pitchFamily="49" charset="-122"/>
              </a:rPr>
              <a:t>"When you come into your neighbor's vineyard, you may eat your fill of grapes at your pleasure, but you shall not put any in your container.</a:t>
            </a:r>
          </a:p>
          <a:p>
            <a:pPr algn="l">
              <a:lnSpc>
                <a:spcPct val="100000"/>
              </a:lnSpc>
            </a:pPr>
            <a:r>
              <a:rPr lang="en-US" altLang="zh-CN" sz="3600" b="1" dirty="0">
                <a:ea typeface="黑体" panose="02010609060101010101" pitchFamily="49" charset="-122"/>
              </a:rPr>
              <a:t>25 </a:t>
            </a:r>
            <a:r>
              <a:rPr lang="zh-CN" altLang="en-US" sz="3600" b="1" dirty="0">
                <a:ea typeface="黑体" panose="02010609060101010101" pitchFamily="49" charset="-122"/>
              </a:rPr>
              <a:t>你进了邻舍站着的禾稼，可以用手摘穗子，只是不可用镰刀割取禾稼。”  </a:t>
            </a:r>
          </a:p>
          <a:p>
            <a:pPr algn="l">
              <a:lnSpc>
                <a:spcPct val="100000"/>
              </a:lnSpc>
            </a:pPr>
            <a:r>
              <a:rPr lang="en-US" altLang="zh-CN" sz="3600" b="1" dirty="0">
                <a:ea typeface="黑体" panose="02010609060101010101" pitchFamily="49" charset="-122"/>
              </a:rPr>
              <a:t>When you come into your neighbor's standing grain, you may pluck the heads with your hand, but you shall not use a sickle on your neighbor's standing grain.</a:t>
            </a:r>
          </a:p>
        </p:txBody>
      </p:sp>
    </p:spTree>
    <p:extLst>
      <p:ext uri="{BB962C8B-B14F-4D97-AF65-F5344CB8AC3E}">
        <p14:creationId xmlns:p14="http://schemas.microsoft.com/office/powerpoint/2010/main" val="217417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251520" y="188640"/>
            <a:ext cx="8640960" cy="6408712"/>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利未记</a:t>
            </a:r>
            <a:r>
              <a:rPr lang="en-US" altLang="zh-CN" sz="3600" b="1" dirty="0">
                <a:ea typeface="黑体" panose="02010609060101010101" pitchFamily="49" charset="-122"/>
              </a:rPr>
              <a:t>Leviticus 19:9-10】</a:t>
            </a:r>
          </a:p>
          <a:p>
            <a:pPr algn="l">
              <a:lnSpc>
                <a:spcPct val="100000"/>
              </a:lnSpc>
            </a:pPr>
            <a:r>
              <a:rPr lang="en-US" altLang="zh-CN" sz="3600" b="1" dirty="0">
                <a:ea typeface="黑体" panose="02010609060101010101" pitchFamily="49" charset="-122"/>
              </a:rPr>
              <a:t>9 “</a:t>
            </a:r>
            <a:r>
              <a:rPr lang="zh-CN" altLang="en-US" sz="3600" b="1" dirty="0">
                <a:ea typeface="黑体" panose="02010609060101010101" pitchFamily="49" charset="-122"/>
              </a:rPr>
              <a:t>在你们的地收割庄稼，不可割尽田角，也不可拾取所遗落的。</a:t>
            </a:r>
          </a:p>
          <a:p>
            <a:pPr algn="l">
              <a:lnSpc>
                <a:spcPct val="100000"/>
              </a:lnSpc>
            </a:pPr>
            <a:r>
              <a:rPr lang="en-US" altLang="zh-CN" sz="3600" b="1" dirty="0">
                <a:ea typeface="黑体" panose="02010609060101010101" pitchFamily="49" charset="-122"/>
              </a:rPr>
              <a:t>"When you reap the harvest of your land, you shall not wholly reap the corners of your field, nor shall you gather the gleanings of your harvest.</a:t>
            </a:r>
          </a:p>
          <a:p>
            <a:pPr algn="l">
              <a:lnSpc>
                <a:spcPct val="100000"/>
              </a:lnSpc>
            </a:pPr>
            <a:r>
              <a:rPr lang="en-US" altLang="zh-CN" sz="3600" b="1" dirty="0">
                <a:ea typeface="黑体" panose="02010609060101010101" pitchFamily="49" charset="-122"/>
              </a:rPr>
              <a:t>10 </a:t>
            </a:r>
            <a:r>
              <a:rPr lang="zh-CN" altLang="en-US" sz="3600" b="1" dirty="0">
                <a:ea typeface="黑体" panose="02010609060101010101" pitchFamily="49" charset="-122"/>
              </a:rPr>
              <a:t>不可摘尽葡萄园的果子，也不可拾取葡萄园所掉的果子，要留给穷人和寄居的。我是耶和华你们的神。 </a:t>
            </a:r>
          </a:p>
          <a:p>
            <a:pPr algn="l">
              <a:lnSpc>
                <a:spcPct val="100000"/>
              </a:lnSpc>
            </a:pPr>
            <a:r>
              <a:rPr lang="en-US" altLang="zh-CN" sz="3600" b="1" dirty="0">
                <a:ea typeface="黑体" panose="02010609060101010101" pitchFamily="49" charset="-122"/>
              </a:rPr>
              <a:t>And you shall not glean your vineyard, nor shall you gather every grape of your vineyard; you shall leave them for the poor and the stranger: I am the LORD your God.</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9537911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3692</TotalTime>
  <Words>2050</Words>
  <Application>Microsoft Office PowerPoint</Application>
  <PresentationFormat>全屏显示(4:3)</PresentationFormat>
  <Paragraphs>132</Paragraphs>
  <Slides>24</Slides>
  <Notes>24</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24</vt:i4>
      </vt:variant>
    </vt:vector>
  </HeadingPairs>
  <TitlesOfParts>
    <vt:vector size="31" baseType="lpstr">
      <vt:lpstr>新細明體</vt:lpstr>
      <vt:lpstr>黑体</vt:lpstr>
      <vt:lpstr>宋体</vt:lpstr>
      <vt:lpstr>Arial</vt:lpstr>
      <vt:lpstr>Calibri</vt:lpstr>
      <vt:lpstr>Calibri Light</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425</cp:revision>
  <dcterms:created xsi:type="dcterms:W3CDTF">2014-02-25T17:54:08Z</dcterms:created>
  <dcterms:modified xsi:type="dcterms:W3CDTF">2017-10-01T08:15:25Z</dcterms:modified>
</cp:coreProperties>
</file>