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84" r:id="rId1"/>
  </p:sldMasterIdLst>
  <p:notesMasterIdLst>
    <p:notesMasterId r:id="rId28"/>
  </p:notesMasterIdLst>
  <p:handoutMasterIdLst>
    <p:handoutMasterId r:id="rId29"/>
  </p:handoutMasterIdLst>
  <p:sldIdLst>
    <p:sldId id="469" r:id="rId2"/>
    <p:sldId id="759" r:id="rId3"/>
    <p:sldId id="760" r:id="rId4"/>
    <p:sldId id="761" r:id="rId5"/>
    <p:sldId id="762" r:id="rId6"/>
    <p:sldId id="763" r:id="rId7"/>
    <p:sldId id="764" r:id="rId8"/>
    <p:sldId id="765" r:id="rId9"/>
    <p:sldId id="766" r:id="rId10"/>
    <p:sldId id="767" r:id="rId11"/>
    <p:sldId id="768" r:id="rId12"/>
    <p:sldId id="774" r:id="rId13"/>
    <p:sldId id="769" r:id="rId14"/>
    <p:sldId id="770" r:id="rId15"/>
    <p:sldId id="775" r:id="rId16"/>
    <p:sldId id="776" r:id="rId17"/>
    <p:sldId id="777" r:id="rId18"/>
    <p:sldId id="778" r:id="rId19"/>
    <p:sldId id="779" r:id="rId20"/>
    <p:sldId id="771" r:id="rId21"/>
    <p:sldId id="772" r:id="rId22"/>
    <p:sldId id="773" r:id="rId23"/>
    <p:sldId id="750" r:id="rId24"/>
    <p:sldId id="751" r:id="rId25"/>
    <p:sldId id="752" r:id="rId26"/>
    <p:sldId id="753" r:id="rId27"/>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0" autoAdjust="0"/>
    <p:restoredTop sz="94660"/>
  </p:normalViewPr>
  <p:slideViewPr>
    <p:cSldViewPr>
      <p:cViewPr varScale="1">
        <p:scale>
          <a:sx n="77" d="100"/>
          <a:sy n="77" d="100"/>
        </p:scale>
        <p:origin x="54" y="108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45FF88A4-DA15-44AE-9ACB-2C0F00349ACB}" type="datetimeFigureOut">
              <a:rPr lang="zh-CN" altLang="en-US"/>
              <a:pPr>
                <a:defRPr/>
              </a:pPr>
              <a:t>2017/9/17</a:t>
            </a:fld>
            <a:endParaRPr lang="zh-CN" altLang="en-US" dirty="0"/>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DFEFF22-6FBB-4B82-B223-80991887E2F0}" type="slidenum">
              <a:rPr lang="zh-CN" altLang="en-US"/>
              <a:pPr>
                <a:defRPr/>
              </a:pPr>
              <a:t>‹#›</a:t>
            </a:fld>
            <a:endParaRPr lang="zh-CN" altLang="en-US" dirty="0"/>
          </a:p>
        </p:txBody>
      </p:sp>
    </p:spTree>
    <p:extLst>
      <p:ext uri="{BB962C8B-B14F-4D97-AF65-F5344CB8AC3E}">
        <p14:creationId xmlns:p14="http://schemas.microsoft.com/office/powerpoint/2010/main" val="16283496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D825422E-ADD0-4F91-A41D-C1A34FECA782}" type="datetimeFigureOut">
              <a:rPr lang="zh-CN" altLang="en-US"/>
              <a:pPr>
                <a:defRPr/>
              </a:pPr>
              <a:t>2017/9/17</a:t>
            </a:fld>
            <a:endParaRPr lang="zh-CN" altLang="en-US" dirty="0"/>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zh-TW" altLang="en-US" smtClean="0"/>
              <a:t>按一下此處編輯母版文本樣式</a:t>
            </a:r>
            <a:endParaRPr lang="zh-CN" altLang="en-US" smtClean="0"/>
          </a:p>
          <a:p>
            <a:pPr lvl="1"/>
            <a:r>
              <a:rPr lang="zh-CN" altLang="en-US" smtClean="0"/>
              <a:t>第二級</a:t>
            </a:r>
          </a:p>
          <a:p>
            <a:pPr lvl="2"/>
            <a:r>
              <a:rPr lang="zh-CN" altLang="en-US" smtClean="0"/>
              <a:t>第三級</a:t>
            </a:r>
          </a:p>
          <a:p>
            <a:pPr lvl="3"/>
            <a:r>
              <a:rPr lang="zh-CN" altLang="en-US" smtClean="0"/>
              <a:t>第四級</a:t>
            </a:r>
          </a:p>
          <a:p>
            <a:pPr lvl="4"/>
            <a:r>
              <a:rPr lang="zh-CN" altLang="en-US" smtClean="0"/>
              <a:t>第五級</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FB4920C-7358-4336-83CC-4FE3C101A02B}" type="slidenum">
              <a:rPr lang="zh-CN" altLang="en-US"/>
              <a:pPr>
                <a:defRPr/>
              </a:pPr>
              <a:t>‹#›</a:t>
            </a:fld>
            <a:endParaRPr lang="zh-CN" altLang="en-US" dirty="0"/>
          </a:p>
        </p:txBody>
      </p:sp>
    </p:spTree>
    <p:extLst>
      <p:ext uri="{BB962C8B-B14F-4D97-AF65-F5344CB8AC3E}">
        <p14:creationId xmlns:p14="http://schemas.microsoft.com/office/powerpoint/2010/main" val="113808568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a:t>
            </a:fld>
            <a:endParaRPr lang="en-US" altLang="zh-CN" dirty="0" smtClean="0">
              <a:solidFill>
                <a:prstClr val="black"/>
              </a:solidFill>
            </a:endParaRPr>
          </a:p>
        </p:txBody>
      </p:sp>
    </p:spTree>
    <p:extLst>
      <p:ext uri="{BB962C8B-B14F-4D97-AF65-F5344CB8AC3E}">
        <p14:creationId xmlns:p14="http://schemas.microsoft.com/office/powerpoint/2010/main" val="13071824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10</a:t>
            </a:fld>
            <a:endParaRPr lang="en-US" altLang="zh-CN" dirty="0" smtClean="0">
              <a:solidFill>
                <a:prstClr val="black"/>
              </a:solidFill>
            </a:endParaRPr>
          </a:p>
        </p:txBody>
      </p:sp>
    </p:spTree>
    <p:extLst>
      <p:ext uri="{BB962C8B-B14F-4D97-AF65-F5344CB8AC3E}">
        <p14:creationId xmlns:p14="http://schemas.microsoft.com/office/powerpoint/2010/main" val="28218240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11</a:t>
            </a:fld>
            <a:endParaRPr lang="en-US" altLang="zh-CN" dirty="0" smtClean="0">
              <a:solidFill>
                <a:prstClr val="black"/>
              </a:solidFill>
            </a:endParaRPr>
          </a:p>
        </p:txBody>
      </p:sp>
    </p:spTree>
    <p:extLst>
      <p:ext uri="{BB962C8B-B14F-4D97-AF65-F5344CB8AC3E}">
        <p14:creationId xmlns:p14="http://schemas.microsoft.com/office/powerpoint/2010/main" val="25448080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12</a:t>
            </a:fld>
            <a:endParaRPr lang="en-US" altLang="zh-CN" dirty="0" smtClean="0">
              <a:solidFill>
                <a:prstClr val="black"/>
              </a:solidFill>
            </a:endParaRPr>
          </a:p>
        </p:txBody>
      </p:sp>
    </p:spTree>
    <p:extLst>
      <p:ext uri="{BB962C8B-B14F-4D97-AF65-F5344CB8AC3E}">
        <p14:creationId xmlns:p14="http://schemas.microsoft.com/office/powerpoint/2010/main" val="10447917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13</a:t>
            </a:fld>
            <a:endParaRPr lang="en-US" altLang="zh-CN" dirty="0" smtClean="0">
              <a:solidFill>
                <a:prstClr val="black"/>
              </a:solidFill>
            </a:endParaRPr>
          </a:p>
        </p:txBody>
      </p:sp>
    </p:spTree>
    <p:extLst>
      <p:ext uri="{BB962C8B-B14F-4D97-AF65-F5344CB8AC3E}">
        <p14:creationId xmlns:p14="http://schemas.microsoft.com/office/powerpoint/2010/main" val="36171954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14</a:t>
            </a:fld>
            <a:endParaRPr lang="en-US" altLang="zh-CN" dirty="0" smtClean="0">
              <a:solidFill>
                <a:prstClr val="black"/>
              </a:solidFill>
            </a:endParaRPr>
          </a:p>
        </p:txBody>
      </p:sp>
    </p:spTree>
    <p:extLst>
      <p:ext uri="{BB962C8B-B14F-4D97-AF65-F5344CB8AC3E}">
        <p14:creationId xmlns:p14="http://schemas.microsoft.com/office/powerpoint/2010/main" val="30617922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15</a:t>
            </a:fld>
            <a:endParaRPr lang="en-US" altLang="zh-CN" dirty="0" smtClean="0">
              <a:solidFill>
                <a:prstClr val="black"/>
              </a:solidFill>
            </a:endParaRPr>
          </a:p>
        </p:txBody>
      </p:sp>
    </p:spTree>
    <p:extLst>
      <p:ext uri="{BB962C8B-B14F-4D97-AF65-F5344CB8AC3E}">
        <p14:creationId xmlns:p14="http://schemas.microsoft.com/office/powerpoint/2010/main" val="369797629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16</a:t>
            </a:fld>
            <a:endParaRPr lang="en-US" altLang="zh-CN" dirty="0" smtClean="0">
              <a:solidFill>
                <a:prstClr val="black"/>
              </a:solidFill>
            </a:endParaRPr>
          </a:p>
        </p:txBody>
      </p:sp>
    </p:spTree>
    <p:extLst>
      <p:ext uri="{BB962C8B-B14F-4D97-AF65-F5344CB8AC3E}">
        <p14:creationId xmlns:p14="http://schemas.microsoft.com/office/powerpoint/2010/main" val="338927989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17</a:t>
            </a:fld>
            <a:endParaRPr lang="en-US" altLang="zh-CN" dirty="0" smtClean="0">
              <a:solidFill>
                <a:prstClr val="black"/>
              </a:solidFill>
            </a:endParaRPr>
          </a:p>
        </p:txBody>
      </p:sp>
    </p:spTree>
    <p:extLst>
      <p:ext uri="{BB962C8B-B14F-4D97-AF65-F5344CB8AC3E}">
        <p14:creationId xmlns:p14="http://schemas.microsoft.com/office/powerpoint/2010/main" val="30295578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18</a:t>
            </a:fld>
            <a:endParaRPr lang="en-US" altLang="zh-CN" dirty="0" smtClean="0">
              <a:solidFill>
                <a:prstClr val="black"/>
              </a:solidFill>
            </a:endParaRPr>
          </a:p>
        </p:txBody>
      </p:sp>
    </p:spTree>
    <p:extLst>
      <p:ext uri="{BB962C8B-B14F-4D97-AF65-F5344CB8AC3E}">
        <p14:creationId xmlns:p14="http://schemas.microsoft.com/office/powerpoint/2010/main" val="133523494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19</a:t>
            </a:fld>
            <a:endParaRPr lang="en-US" altLang="zh-CN" dirty="0" smtClean="0">
              <a:solidFill>
                <a:prstClr val="black"/>
              </a:solidFill>
            </a:endParaRPr>
          </a:p>
        </p:txBody>
      </p:sp>
    </p:spTree>
    <p:extLst>
      <p:ext uri="{BB962C8B-B14F-4D97-AF65-F5344CB8AC3E}">
        <p14:creationId xmlns:p14="http://schemas.microsoft.com/office/powerpoint/2010/main" val="4228377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2</a:t>
            </a:fld>
            <a:endParaRPr lang="en-US" altLang="zh-CN" dirty="0" smtClean="0">
              <a:solidFill>
                <a:prstClr val="black"/>
              </a:solidFill>
            </a:endParaRPr>
          </a:p>
        </p:txBody>
      </p:sp>
    </p:spTree>
    <p:extLst>
      <p:ext uri="{BB962C8B-B14F-4D97-AF65-F5344CB8AC3E}">
        <p14:creationId xmlns:p14="http://schemas.microsoft.com/office/powerpoint/2010/main" val="211532042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20</a:t>
            </a:fld>
            <a:endParaRPr lang="en-US" altLang="zh-CN" dirty="0" smtClean="0">
              <a:solidFill>
                <a:prstClr val="black"/>
              </a:solidFill>
            </a:endParaRPr>
          </a:p>
        </p:txBody>
      </p:sp>
    </p:spTree>
    <p:extLst>
      <p:ext uri="{BB962C8B-B14F-4D97-AF65-F5344CB8AC3E}">
        <p14:creationId xmlns:p14="http://schemas.microsoft.com/office/powerpoint/2010/main" val="18508302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21</a:t>
            </a:fld>
            <a:endParaRPr lang="en-US" altLang="zh-CN" dirty="0" smtClean="0">
              <a:solidFill>
                <a:prstClr val="black"/>
              </a:solidFill>
            </a:endParaRPr>
          </a:p>
        </p:txBody>
      </p:sp>
    </p:spTree>
    <p:extLst>
      <p:ext uri="{BB962C8B-B14F-4D97-AF65-F5344CB8AC3E}">
        <p14:creationId xmlns:p14="http://schemas.microsoft.com/office/powerpoint/2010/main" val="183863668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22</a:t>
            </a:fld>
            <a:endParaRPr lang="en-US" altLang="zh-CN" dirty="0" smtClean="0">
              <a:solidFill>
                <a:prstClr val="black"/>
              </a:solidFill>
            </a:endParaRPr>
          </a:p>
        </p:txBody>
      </p:sp>
    </p:spTree>
    <p:extLst>
      <p:ext uri="{BB962C8B-B14F-4D97-AF65-F5344CB8AC3E}">
        <p14:creationId xmlns:p14="http://schemas.microsoft.com/office/powerpoint/2010/main" val="62172944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23</a:t>
            </a:fld>
            <a:endParaRPr lang="en-US" altLang="zh-CN" dirty="0" smtClean="0">
              <a:solidFill>
                <a:prstClr val="black"/>
              </a:solidFill>
            </a:endParaRPr>
          </a:p>
        </p:txBody>
      </p:sp>
    </p:spTree>
    <p:extLst>
      <p:ext uri="{BB962C8B-B14F-4D97-AF65-F5344CB8AC3E}">
        <p14:creationId xmlns:p14="http://schemas.microsoft.com/office/powerpoint/2010/main" val="295962700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24</a:t>
            </a:fld>
            <a:endParaRPr lang="en-US" altLang="zh-CN" dirty="0" smtClean="0">
              <a:solidFill>
                <a:prstClr val="black"/>
              </a:solidFill>
            </a:endParaRPr>
          </a:p>
        </p:txBody>
      </p:sp>
    </p:spTree>
    <p:extLst>
      <p:ext uri="{BB962C8B-B14F-4D97-AF65-F5344CB8AC3E}">
        <p14:creationId xmlns:p14="http://schemas.microsoft.com/office/powerpoint/2010/main" val="321716539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25</a:t>
            </a:fld>
            <a:endParaRPr lang="en-US" altLang="zh-CN" dirty="0" smtClean="0">
              <a:solidFill>
                <a:prstClr val="black"/>
              </a:solidFill>
            </a:endParaRPr>
          </a:p>
        </p:txBody>
      </p:sp>
    </p:spTree>
    <p:extLst>
      <p:ext uri="{BB962C8B-B14F-4D97-AF65-F5344CB8AC3E}">
        <p14:creationId xmlns:p14="http://schemas.microsoft.com/office/powerpoint/2010/main" val="245259398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26</a:t>
            </a:fld>
            <a:endParaRPr lang="en-US" altLang="zh-CN" dirty="0" smtClean="0">
              <a:solidFill>
                <a:prstClr val="black"/>
              </a:solidFill>
            </a:endParaRPr>
          </a:p>
        </p:txBody>
      </p:sp>
    </p:spTree>
    <p:extLst>
      <p:ext uri="{BB962C8B-B14F-4D97-AF65-F5344CB8AC3E}">
        <p14:creationId xmlns:p14="http://schemas.microsoft.com/office/powerpoint/2010/main" val="28070537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3</a:t>
            </a:fld>
            <a:endParaRPr lang="en-US" altLang="zh-CN" dirty="0" smtClean="0">
              <a:solidFill>
                <a:prstClr val="black"/>
              </a:solidFill>
            </a:endParaRPr>
          </a:p>
        </p:txBody>
      </p:sp>
    </p:spTree>
    <p:extLst>
      <p:ext uri="{BB962C8B-B14F-4D97-AF65-F5344CB8AC3E}">
        <p14:creationId xmlns:p14="http://schemas.microsoft.com/office/powerpoint/2010/main" val="13420694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4</a:t>
            </a:fld>
            <a:endParaRPr lang="en-US" altLang="zh-CN" dirty="0" smtClean="0">
              <a:solidFill>
                <a:prstClr val="black"/>
              </a:solidFill>
            </a:endParaRPr>
          </a:p>
        </p:txBody>
      </p:sp>
    </p:spTree>
    <p:extLst>
      <p:ext uri="{BB962C8B-B14F-4D97-AF65-F5344CB8AC3E}">
        <p14:creationId xmlns:p14="http://schemas.microsoft.com/office/powerpoint/2010/main" val="28817381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5</a:t>
            </a:fld>
            <a:endParaRPr lang="en-US" altLang="zh-CN" dirty="0" smtClean="0">
              <a:solidFill>
                <a:prstClr val="black"/>
              </a:solidFill>
            </a:endParaRPr>
          </a:p>
        </p:txBody>
      </p:sp>
    </p:spTree>
    <p:extLst>
      <p:ext uri="{BB962C8B-B14F-4D97-AF65-F5344CB8AC3E}">
        <p14:creationId xmlns:p14="http://schemas.microsoft.com/office/powerpoint/2010/main" val="4350000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6</a:t>
            </a:fld>
            <a:endParaRPr lang="en-US" altLang="zh-CN" dirty="0" smtClean="0">
              <a:solidFill>
                <a:prstClr val="black"/>
              </a:solidFill>
            </a:endParaRPr>
          </a:p>
        </p:txBody>
      </p:sp>
    </p:spTree>
    <p:extLst>
      <p:ext uri="{BB962C8B-B14F-4D97-AF65-F5344CB8AC3E}">
        <p14:creationId xmlns:p14="http://schemas.microsoft.com/office/powerpoint/2010/main" val="16226014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7</a:t>
            </a:fld>
            <a:endParaRPr lang="en-US" altLang="zh-CN" dirty="0" smtClean="0">
              <a:solidFill>
                <a:prstClr val="black"/>
              </a:solidFill>
            </a:endParaRPr>
          </a:p>
        </p:txBody>
      </p:sp>
    </p:spTree>
    <p:extLst>
      <p:ext uri="{BB962C8B-B14F-4D97-AF65-F5344CB8AC3E}">
        <p14:creationId xmlns:p14="http://schemas.microsoft.com/office/powerpoint/2010/main" val="21617166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8</a:t>
            </a:fld>
            <a:endParaRPr lang="en-US" altLang="zh-CN" dirty="0" smtClean="0">
              <a:solidFill>
                <a:prstClr val="black"/>
              </a:solidFill>
            </a:endParaRPr>
          </a:p>
        </p:txBody>
      </p:sp>
    </p:spTree>
    <p:extLst>
      <p:ext uri="{BB962C8B-B14F-4D97-AF65-F5344CB8AC3E}">
        <p14:creationId xmlns:p14="http://schemas.microsoft.com/office/powerpoint/2010/main" val="24314682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9</a:t>
            </a:fld>
            <a:endParaRPr lang="en-US" altLang="zh-CN" dirty="0" smtClean="0">
              <a:solidFill>
                <a:prstClr val="black"/>
              </a:solidFill>
            </a:endParaRPr>
          </a:p>
        </p:txBody>
      </p:sp>
    </p:spTree>
    <p:extLst>
      <p:ext uri="{BB962C8B-B14F-4D97-AF65-F5344CB8AC3E}">
        <p14:creationId xmlns:p14="http://schemas.microsoft.com/office/powerpoint/2010/main" val="39720331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pPr>
              <a:defRPr/>
            </a:pPr>
            <a:fld id="{7139B5F6-6126-490E-A5EC-A0B9504010A5}" type="datetimeFigureOut">
              <a:rPr lang="zh-CN" altLang="en-US" smtClean="0"/>
              <a:pPr>
                <a:defRPr/>
              </a:pPr>
              <a:t>2017/9/17</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9B65023B-6A3C-4EA3-AE66-5A6D6590E647}" type="slidenum">
              <a:rPr lang="zh-CN" altLang="en-US" smtClean="0"/>
              <a:pPr>
                <a:defRPr/>
              </a:pPr>
              <a:t>‹#›</a:t>
            </a:fld>
            <a:endParaRPr lang="zh-CN" altLang="en-US" dirty="0"/>
          </a:p>
        </p:txBody>
      </p:sp>
    </p:spTree>
    <p:extLst>
      <p:ext uri="{BB962C8B-B14F-4D97-AF65-F5344CB8AC3E}">
        <p14:creationId xmlns:p14="http://schemas.microsoft.com/office/powerpoint/2010/main" val="16658729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F4090D6E-9A13-4644-A4C1-22BE64C39E05}" type="datetimeFigureOut">
              <a:rPr lang="zh-CN" altLang="en-US" smtClean="0"/>
              <a:pPr>
                <a:defRPr/>
              </a:pPr>
              <a:t>2017/9/17</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28684164-7E1A-40D4-8814-0A5BCF4E4CD3}" type="slidenum">
              <a:rPr lang="zh-CN" altLang="en-US" smtClean="0"/>
              <a:pPr>
                <a:defRPr/>
              </a:pPr>
              <a:t>‹#›</a:t>
            </a:fld>
            <a:endParaRPr lang="zh-CN" altLang="en-US" dirty="0"/>
          </a:p>
        </p:txBody>
      </p:sp>
    </p:spTree>
    <p:extLst>
      <p:ext uri="{BB962C8B-B14F-4D97-AF65-F5344CB8AC3E}">
        <p14:creationId xmlns:p14="http://schemas.microsoft.com/office/powerpoint/2010/main" val="2255930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DC8889E9-B0E2-4B6A-A1AD-98D2F671A2DE}" type="datetimeFigureOut">
              <a:rPr lang="zh-CN" altLang="en-US" smtClean="0"/>
              <a:pPr>
                <a:defRPr/>
              </a:pPr>
              <a:t>2017/9/17</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87A43B09-A43D-4AD2-9451-1A5F8B21256B}" type="slidenum">
              <a:rPr lang="zh-CN" altLang="en-US" smtClean="0"/>
              <a:pPr>
                <a:defRPr/>
              </a:pPr>
              <a:t>‹#›</a:t>
            </a:fld>
            <a:endParaRPr lang="zh-CN" altLang="en-US" dirty="0"/>
          </a:p>
        </p:txBody>
      </p:sp>
    </p:spTree>
    <p:extLst>
      <p:ext uri="{BB962C8B-B14F-4D97-AF65-F5344CB8AC3E}">
        <p14:creationId xmlns:p14="http://schemas.microsoft.com/office/powerpoint/2010/main" val="11276453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F0E26566-709C-466C-A58E-888040DB09C0}" type="datetimeFigureOut">
              <a:rPr lang="zh-CN" altLang="en-US" smtClean="0"/>
              <a:pPr>
                <a:defRPr/>
              </a:pPr>
              <a:t>2017/9/17</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656D1800-9FCF-4317-920B-EE4D25C28943}" type="slidenum">
              <a:rPr lang="zh-CN" altLang="en-US" smtClean="0"/>
              <a:pPr>
                <a:defRPr/>
              </a:pPr>
              <a:t>‹#›</a:t>
            </a:fld>
            <a:endParaRPr lang="zh-CN" altLang="en-US" dirty="0"/>
          </a:p>
        </p:txBody>
      </p:sp>
    </p:spTree>
    <p:extLst>
      <p:ext uri="{BB962C8B-B14F-4D97-AF65-F5344CB8AC3E}">
        <p14:creationId xmlns:p14="http://schemas.microsoft.com/office/powerpoint/2010/main" val="6078106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pPr>
              <a:defRPr/>
            </a:pPr>
            <a:fld id="{086BCFBF-7E71-447B-87B1-D232EB2FAD6B}" type="datetimeFigureOut">
              <a:rPr lang="zh-CN" altLang="en-US" smtClean="0"/>
              <a:pPr>
                <a:defRPr/>
              </a:pPr>
              <a:t>2017/9/17</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7EEC1C10-A0E9-48D0-8E46-CD6986F599C9}" type="slidenum">
              <a:rPr lang="zh-CN" altLang="en-US" smtClean="0"/>
              <a:pPr>
                <a:defRPr/>
              </a:pPr>
              <a:t>‹#›</a:t>
            </a:fld>
            <a:endParaRPr lang="zh-CN" altLang="en-US" dirty="0"/>
          </a:p>
        </p:txBody>
      </p:sp>
    </p:spTree>
    <p:extLst>
      <p:ext uri="{BB962C8B-B14F-4D97-AF65-F5344CB8AC3E}">
        <p14:creationId xmlns:p14="http://schemas.microsoft.com/office/powerpoint/2010/main" val="17126722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pPr>
              <a:defRPr/>
            </a:pPr>
            <a:fld id="{C4DFE745-25E9-41AF-92A2-C5E6FFDD60E1}" type="datetimeFigureOut">
              <a:rPr lang="zh-CN" altLang="en-US" smtClean="0"/>
              <a:pPr>
                <a:defRPr/>
              </a:pPr>
              <a:t>2017/9/17</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13E18E86-74EB-473B-91FB-AE4B23832EE1}" type="slidenum">
              <a:rPr lang="zh-CN" altLang="en-US" smtClean="0"/>
              <a:pPr>
                <a:defRPr/>
              </a:pPr>
              <a:t>‹#›</a:t>
            </a:fld>
            <a:endParaRPr lang="zh-CN" altLang="en-US" dirty="0"/>
          </a:p>
        </p:txBody>
      </p:sp>
    </p:spTree>
    <p:extLst>
      <p:ext uri="{BB962C8B-B14F-4D97-AF65-F5344CB8AC3E}">
        <p14:creationId xmlns:p14="http://schemas.microsoft.com/office/powerpoint/2010/main" val="8876542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pPr>
              <a:defRPr/>
            </a:pPr>
            <a:fld id="{7AA40F68-E40F-4345-9A9A-3DD81DE60C73}" type="datetimeFigureOut">
              <a:rPr lang="zh-CN" altLang="en-US" smtClean="0"/>
              <a:pPr>
                <a:defRPr/>
              </a:pPr>
              <a:t>2017/9/17</a:t>
            </a:fld>
            <a:endParaRPr lang="zh-CN" altLang="en-US" dirty="0"/>
          </a:p>
        </p:txBody>
      </p:sp>
      <p:sp>
        <p:nvSpPr>
          <p:cNvPr id="8" name="Footer Placeholder 7"/>
          <p:cNvSpPr>
            <a:spLocks noGrp="1"/>
          </p:cNvSpPr>
          <p:nvPr>
            <p:ph type="ftr" sz="quarter" idx="11"/>
          </p:nvPr>
        </p:nvSpPr>
        <p:spPr/>
        <p:txBody>
          <a:bodyPr/>
          <a:lstStyle/>
          <a:p>
            <a:pPr>
              <a:defRPr/>
            </a:pPr>
            <a:endParaRPr lang="zh-CN" altLang="en-US"/>
          </a:p>
        </p:txBody>
      </p:sp>
      <p:sp>
        <p:nvSpPr>
          <p:cNvPr id="9" name="Slide Number Placeholder 8"/>
          <p:cNvSpPr>
            <a:spLocks noGrp="1"/>
          </p:cNvSpPr>
          <p:nvPr>
            <p:ph type="sldNum" sz="quarter" idx="12"/>
          </p:nvPr>
        </p:nvSpPr>
        <p:spPr/>
        <p:txBody>
          <a:bodyPr/>
          <a:lstStyle/>
          <a:p>
            <a:pPr>
              <a:defRPr/>
            </a:pPr>
            <a:fld id="{06416818-4404-48B1-B5E7-E8B275A34C49}" type="slidenum">
              <a:rPr lang="zh-CN" altLang="en-US" smtClean="0"/>
              <a:pPr>
                <a:defRPr/>
              </a:pPr>
              <a:t>‹#›</a:t>
            </a:fld>
            <a:endParaRPr lang="zh-CN" altLang="en-US" dirty="0"/>
          </a:p>
        </p:txBody>
      </p:sp>
    </p:spTree>
    <p:extLst>
      <p:ext uri="{BB962C8B-B14F-4D97-AF65-F5344CB8AC3E}">
        <p14:creationId xmlns:p14="http://schemas.microsoft.com/office/powerpoint/2010/main" val="41898798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pPr>
              <a:defRPr/>
            </a:pPr>
            <a:fld id="{4A8EBF2B-C289-4CAE-9C5A-9C852E19519D}" type="datetimeFigureOut">
              <a:rPr lang="zh-CN" altLang="en-US" smtClean="0"/>
              <a:pPr>
                <a:defRPr/>
              </a:pPr>
              <a:t>2017/9/17</a:t>
            </a:fld>
            <a:endParaRPr lang="zh-CN" altLang="en-US" dirty="0"/>
          </a:p>
        </p:txBody>
      </p:sp>
      <p:sp>
        <p:nvSpPr>
          <p:cNvPr id="4" name="Footer Placeholder 3"/>
          <p:cNvSpPr>
            <a:spLocks noGrp="1"/>
          </p:cNvSpPr>
          <p:nvPr>
            <p:ph type="ftr" sz="quarter" idx="11"/>
          </p:nvPr>
        </p:nvSpPr>
        <p:spPr/>
        <p:txBody>
          <a:bodyPr/>
          <a:lstStyle/>
          <a:p>
            <a:pPr>
              <a:defRPr/>
            </a:pPr>
            <a:endParaRPr lang="zh-CN" altLang="en-US"/>
          </a:p>
        </p:txBody>
      </p:sp>
      <p:sp>
        <p:nvSpPr>
          <p:cNvPr id="5" name="Slide Number Placeholder 4"/>
          <p:cNvSpPr>
            <a:spLocks noGrp="1"/>
          </p:cNvSpPr>
          <p:nvPr>
            <p:ph type="sldNum" sz="quarter" idx="12"/>
          </p:nvPr>
        </p:nvSpPr>
        <p:spPr/>
        <p:txBody>
          <a:bodyPr/>
          <a:lstStyle/>
          <a:p>
            <a:pPr>
              <a:defRPr/>
            </a:pPr>
            <a:fld id="{66CA6B60-DC72-4131-94D4-FD3CAE94C680}" type="slidenum">
              <a:rPr lang="zh-CN" altLang="en-US" smtClean="0"/>
              <a:pPr>
                <a:defRPr/>
              </a:pPr>
              <a:t>‹#›</a:t>
            </a:fld>
            <a:endParaRPr lang="zh-CN" altLang="en-US" dirty="0"/>
          </a:p>
        </p:txBody>
      </p:sp>
    </p:spTree>
    <p:extLst>
      <p:ext uri="{BB962C8B-B14F-4D97-AF65-F5344CB8AC3E}">
        <p14:creationId xmlns:p14="http://schemas.microsoft.com/office/powerpoint/2010/main" val="40246488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10755167-7E1B-4E1E-BC04-503C5BF8BA2C}" type="datetimeFigureOut">
              <a:rPr lang="zh-CN" altLang="en-US" smtClean="0"/>
              <a:pPr>
                <a:defRPr/>
              </a:pPr>
              <a:t>2017/9/17</a:t>
            </a:fld>
            <a:endParaRPr lang="zh-CN" altLang="en-US" dirty="0"/>
          </a:p>
        </p:txBody>
      </p:sp>
      <p:sp>
        <p:nvSpPr>
          <p:cNvPr id="3" name="Footer Placeholder 2"/>
          <p:cNvSpPr>
            <a:spLocks noGrp="1"/>
          </p:cNvSpPr>
          <p:nvPr>
            <p:ph type="ftr" sz="quarter" idx="11"/>
          </p:nvPr>
        </p:nvSpPr>
        <p:spPr/>
        <p:txBody>
          <a:bodyPr/>
          <a:lstStyle/>
          <a:p>
            <a:pPr>
              <a:defRPr/>
            </a:pPr>
            <a:endParaRPr lang="zh-CN" altLang="en-US"/>
          </a:p>
        </p:txBody>
      </p:sp>
      <p:sp>
        <p:nvSpPr>
          <p:cNvPr id="4" name="Slide Number Placeholder 3"/>
          <p:cNvSpPr>
            <a:spLocks noGrp="1"/>
          </p:cNvSpPr>
          <p:nvPr>
            <p:ph type="sldNum" sz="quarter" idx="12"/>
          </p:nvPr>
        </p:nvSpPr>
        <p:spPr/>
        <p:txBody>
          <a:bodyPr/>
          <a:lstStyle/>
          <a:p>
            <a:pPr>
              <a:defRPr/>
            </a:pPr>
            <a:fld id="{DDA7F80B-CD6D-4911-8D5B-0E6E070FBD9E}" type="slidenum">
              <a:rPr lang="zh-CN" altLang="en-US" smtClean="0"/>
              <a:pPr>
                <a:defRPr/>
              </a:pPr>
              <a:t>‹#›</a:t>
            </a:fld>
            <a:endParaRPr lang="zh-CN" altLang="en-US" dirty="0"/>
          </a:p>
        </p:txBody>
      </p:sp>
    </p:spTree>
    <p:extLst>
      <p:ext uri="{BB962C8B-B14F-4D97-AF65-F5344CB8AC3E}">
        <p14:creationId xmlns:p14="http://schemas.microsoft.com/office/powerpoint/2010/main" val="6226090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pPr>
              <a:defRPr/>
            </a:pPr>
            <a:fld id="{A3417081-F110-4DC0-8744-20C5B5A16697}" type="datetimeFigureOut">
              <a:rPr lang="zh-CN" altLang="en-US" smtClean="0"/>
              <a:pPr>
                <a:defRPr/>
              </a:pPr>
              <a:t>2017/9/17</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84D4A510-9858-4138-9E0E-74180DAEC5EC}" type="slidenum">
              <a:rPr lang="zh-CN" altLang="en-US" smtClean="0"/>
              <a:pPr>
                <a:defRPr/>
              </a:pPr>
              <a:t>‹#›</a:t>
            </a:fld>
            <a:endParaRPr lang="zh-CN" altLang="en-US" dirty="0"/>
          </a:p>
        </p:txBody>
      </p:sp>
    </p:spTree>
    <p:extLst>
      <p:ext uri="{BB962C8B-B14F-4D97-AF65-F5344CB8AC3E}">
        <p14:creationId xmlns:p14="http://schemas.microsoft.com/office/powerpoint/2010/main" val="13408573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pPr>
              <a:defRPr/>
            </a:pPr>
            <a:fld id="{F5439424-2F4D-4107-8821-7DAB63618D84}" type="datetimeFigureOut">
              <a:rPr lang="zh-CN" altLang="en-US" smtClean="0"/>
              <a:pPr>
                <a:defRPr/>
              </a:pPr>
              <a:t>2017/9/17</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01BA6713-7E43-4DA7-88F4-4DB161994D6B}" type="slidenum">
              <a:rPr lang="zh-CN" altLang="en-US" smtClean="0"/>
              <a:pPr>
                <a:defRPr/>
              </a:pPr>
              <a:t>‹#›</a:t>
            </a:fld>
            <a:endParaRPr lang="zh-CN" altLang="en-US" dirty="0"/>
          </a:p>
        </p:txBody>
      </p:sp>
    </p:spTree>
    <p:extLst>
      <p:ext uri="{BB962C8B-B14F-4D97-AF65-F5344CB8AC3E}">
        <p14:creationId xmlns:p14="http://schemas.microsoft.com/office/powerpoint/2010/main" val="2908156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DC8889E9-B0E2-4B6A-A1AD-98D2F671A2DE}" type="datetimeFigureOut">
              <a:rPr lang="zh-CN" altLang="en-US" smtClean="0"/>
              <a:pPr>
                <a:defRPr/>
              </a:pPr>
              <a:t>2017/9/17</a:t>
            </a:fld>
            <a:endParaRPr lang="zh-CN" alt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87A43B09-A43D-4AD2-9451-1A5F8B21256B}" type="slidenum">
              <a:rPr lang="zh-CN" altLang="en-US" smtClean="0"/>
              <a:pPr>
                <a:defRPr/>
              </a:pPr>
              <a:t>‹#›</a:t>
            </a:fld>
            <a:endParaRPr lang="zh-CN" altLang="en-US" dirty="0"/>
          </a:p>
        </p:txBody>
      </p:sp>
    </p:spTree>
    <p:extLst>
      <p:ext uri="{BB962C8B-B14F-4D97-AF65-F5344CB8AC3E}">
        <p14:creationId xmlns:p14="http://schemas.microsoft.com/office/powerpoint/2010/main" val="22584930"/>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188640"/>
            <a:ext cx="8640960" cy="6408712"/>
          </a:xfrm>
        </p:spPr>
        <p:txBody>
          <a:bodyPr>
            <a:normAutofit fontScale="92500" lnSpcReduction="20000"/>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马太福音</a:t>
            </a:r>
            <a:r>
              <a:rPr lang="en-US" altLang="zh-CN" sz="3600" b="1" dirty="0">
                <a:ea typeface="黑体" panose="02010609060101010101" pitchFamily="49" charset="-122"/>
              </a:rPr>
              <a:t>Matthew </a:t>
            </a:r>
            <a:r>
              <a:rPr lang="en-US" altLang="zh-CN" sz="3600" b="1" dirty="0" smtClean="0">
                <a:ea typeface="黑体" panose="02010609060101010101" pitchFamily="49" charset="-122"/>
              </a:rPr>
              <a:t>11:20-26】</a:t>
            </a:r>
            <a:endParaRPr lang="en-US" altLang="zh-CN" sz="3600" b="1" dirty="0">
              <a:ea typeface="黑体" panose="02010609060101010101" pitchFamily="49" charset="-122"/>
            </a:endParaRPr>
          </a:p>
          <a:p>
            <a:pPr algn="l">
              <a:lnSpc>
                <a:spcPct val="100000"/>
              </a:lnSpc>
            </a:pPr>
            <a:r>
              <a:rPr lang="en-US" altLang="zh-CN" sz="3600" b="1" dirty="0">
                <a:ea typeface="黑体" panose="02010609060101010101" pitchFamily="49" charset="-122"/>
              </a:rPr>
              <a:t>20</a:t>
            </a:r>
            <a:r>
              <a:rPr lang="zh-CN" altLang="en-US" sz="3600" b="1" dirty="0">
                <a:ea typeface="黑体" panose="02010609060101010101" pitchFamily="49" charset="-122"/>
              </a:rPr>
              <a:t>耶稣在诸城中行了许多异能，那些城的人终不悔改，就在那时候责备他们说：</a:t>
            </a:r>
          </a:p>
          <a:p>
            <a:pPr algn="l">
              <a:lnSpc>
                <a:spcPct val="100000"/>
              </a:lnSpc>
            </a:pPr>
            <a:r>
              <a:rPr lang="en-US" altLang="zh-CN" sz="3600" b="1" dirty="0">
                <a:ea typeface="黑体" panose="02010609060101010101" pitchFamily="49" charset="-122"/>
              </a:rPr>
              <a:t>Then He began to rebuke the cities in which most of His mighty works had been done, because they did not repent:</a:t>
            </a:r>
          </a:p>
          <a:p>
            <a:pPr algn="l">
              <a:lnSpc>
                <a:spcPct val="100000"/>
              </a:lnSpc>
            </a:pPr>
            <a:r>
              <a:rPr lang="en-US" altLang="zh-CN" sz="3600" b="1" dirty="0">
                <a:ea typeface="黑体" panose="02010609060101010101" pitchFamily="49" charset="-122"/>
              </a:rPr>
              <a:t>21 “</a:t>
            </a:r>
            <a:r>
              <a:rPr lang="zh-CN" altLang="en-US" sz="3600" b="1" dirty="0">
                <a:ea typeface="黑体" panose="02010609060101010101" pitchFamily="49" charset="-122"/>
              </a:rPr>
              <a:t>哥拉汛哪，你有祸了！伯赛大啊，你有祸了！因为在你们中间所行的异能，若行在推罗、西顿，他们早已披麻蒙灰悔改了。</a:t>
            </a:r>
          </a:p>
          <a:p>
            <a:pPr algn="l">
              <a:lnSpc>
                <a:spcPct val="100000"/>
              </a:lnSpc>
            </a:pPr>
            <a:r>
              <a:rPr lang="en-US" altLang="zh-CN" sz="3600" b="1" dirty="0">
                <a:ea typeface="黑体" panose="02010609060101010101" pitchFamily="49" charset="-122"/>
              </a:rPr>
              <a:t>"Woe to you, </a:t>
            </a:r>
            <a:r>
              <a:rPr lang="en-US" altLang="zh-CN" sz="3600" b="1" dirty="0" err="1">
                <a:ea typeface="黑体" panose="02010609060101010101" pitchFamily="49" charset="-122"/>
              </a:rPr>
              <a:t>Chorazin</a:t>
            </a:r>
            <a:r>
              <a:rPr lang="en-US" altLang="zh-CN" sz="3600" b="1" dirty="0">
                <a:ea typeface="黑体" panose="02010609060101010101" pitchFamily="49" charset="-122"/>
              </a:rPr>
              <a:t>! Woe to you, Bethsaida! For if the mighty works which were done in you had been done in </a:t>
            </a:r>
            <a:r>
              <a:rPr lang="en-US" altLang="zh-CN" sz="3600" b="1" dirty="0" err="1">
                <a:ea typeface="黑体" panose="02010609060101010101" pitchFamily="49" charset="-122"/>
              </a:rPr>
              <a:t>Tyre</a:t>
            </a:r>
            <a:r>
              <a:rPr lang="en-US" altLang="zh-CN" sz="3600" b="1" dirty="0">
                <a:ea typeface="黑体" panose="02010609060101010101" pitchFamily="49" charset="-122"/>
              </a:rPr>
              <a:t> and Sidon, they would have repented long ago in sackcloth and ashes</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25185510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188640"/>
            <a:ext cx="8640960" cy="6408712"/>
          </a:xfrm>
        </p:spPr>
        <p:txBody>
          <a:bodyPr>
            <a:normAutofit/>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以赛亚书</a:t>
            </a:r>
            <a:r>
              <a:rPr lang="en-US" altLang="zh-CN" sz="3600" b="1" dirty="0">
                <a:ea typeface="黑体" panose="02010609060101010101" pitchFamily="49" charset="-122"/>
              </a:rPr>
              <a:t>Isaiah 46:10】</a:t>
            </a:r>
          </a:p>
          <a:p>
            <a:pPr algn="l">
              <a:lnSpc>
                <a:spcPct val="100000"/>
              </a:lnSpc>
            </a:pPr>
            <a:r>
              <a:rPr lang="zh-CN" altLang="en-US" sz="3600" b="1" dirty="0">
                <a:ea typeface="黑体" panose="02010609060101010101" pitchFamily="49" charset="-122"/>
              </a:rPr>
              <a:t>我从起初指明末后的事，从古时言明未成的事，说：‘我的筹算必立定，凡我所喜悦的，我必成就。’</a:t>
            </a:r>
          </a:p>
          <a:p>
            <a:pPr algn="l">
              <a:lnSpc>
                <a:spcPct val="100000"/>
              </a:lnSpc>
            </a:pPr>
            <a:r>
              <a:rPr lang="en-US" altLang="zh-CN" sz="3600" b="1" dirty="0">
                <a:ea typeface="黑体" panose="02010609060101010101" pitchFamily="49" charset="-122"/>
              </a:rPr>
              <a:t>Declaring the end from the beginning, And from ancient times things that are not yet done, Saying, "My counsel shall stand, And I will do all My pleasure,'</a:t>
            </a:r>
          </a:p>
        </p:txBody>
      </p:sp>
    </p:spTree>
    <p:extLst>
      <p:ext uri="{BB962C8B-B14F-4D97-AF65-F5344CB8AC3E}">
        <p14:creationId xmlns:p14="http://schemas.microsoft.com/office/powerpoint/2010/main" val="12571836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188640"/>
            <a:ext cx="8640960" cy="6408712"/>
          </a:xfrm>
        </p:spPr>
        <p:txBody>
          <a:bodyPr>
            <a:normAutofit/>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诗篇</a:t>
            </a:r>
            <a:r>
              <a:rPr lang="en-US" altLang="zh-CN" sz="3600" b="1" dirty="0">
                <a:ea typeface="黑体" panose="02010609060101010101" pitchFamily="49" charset="-122"/>
              </a:rPr>
              <a:t>Psalms 33:8-11】</a:t>
            </a:r>
          </a:p>
          <a:p>
            <a:pPr algn="l">
              <a:lnSpc>
                <a:spcPct val="100000"/>
              </a:lnSpc>
            </a:pPr>
            <a:r>
              <a:rPr lang="en-US" altLang="zh-CN" sz="3600" b="1" dirty="0">
                <a:ea typeface="黑体" panose="02010609060101010101" pitchFamily="49" charset="-122"/>
              </a:rPr>
              <a:t>8</a:t>
            </a:r>
            <a:r>
              <a:rPr lang="zh-CN" altLang="en-US" sz="3600" b="1" dirty="0">
                <a:ea typeface="黑体" panose="02010609060101010101" pitchFamily="49" charset="-122"/>
              </a:rPr>
              <a:t>愿全地都敬畏耶和华，愿世上的居民都惧怕他。</a:t>
            </a:r>
          </a:p>
          <a:p>
            <a:pPr algn="l">
              <a:lnSpc>
                <a:spcPct val="100000"/>
              </a:lnSpc>
            </a:pPr>
            <a:r>
              <a:rPr lang="en-US" altLang="zh-CN" sz="3600" b="1" dirty="0">
                <a:ea typeface="黑体" panose="02010609060101010101" pitchFamily="49" charset="-122"/>
              </a:rPr>
              <a:t>Let all the earth fear the LORD; Let all the inhabitants of the world stand in awe of Him.</a:t>
            </a:r>
          </a:p>
          <a:p>
            <a:pPr algn="l">
              <a:lnSpc>
                <a:spcPct val="100000"/>
              </a:lnSpc>
            </a:pPr>
            <a:r>
              <a:rPr lang="en-US" altLang="zh-CN" sz="3600" b="1" dirty="0">
                <a:ea typeface="黑体" panose="02010609060101010101" pitchFamily="49" charset="-122"/>
              </a:rPr>
              <a:t>9</a:t>
            </a:r>
            <a:r>
              <a:rPr lang="zh-CN" altLang="en-US" sz="3600" b="1" dirty="0">
                <a:ea typeface="黑体" panose="02010609060101010101" pitchFamily="49" charset="-122"/>
              </a:rPr>
              <a:t>因为他说有，就有；命立，就立。</a:t>
            </a:r>
          </a:p>
          <a:p>
            <a:pPr algn="l">
              <a:lnSpc>
                <a:spcPct val="100000"/>
              </a:lnSpc>
            </a:pPr>
            <a:r>
              <a:rPr lang="en-US" altLang="zh-CN" sz="3600" b="1" dirty="0">
                <a:ea typeface="黑体" panose="02010609060101010101" pitchFamily="49" charset="-122"/>
              </a:rPr>
              <a:t>For He spoke, and it was done; He commanded, and it stood fast</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35532436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188640"/>
            <a:ext cx="8640960" cy="6408712"/>
          </a:xfrm>
        </p:spPr>
        <p:txBody>
          <a:bodyPr>
            <a:normAutofit/>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诗篇</a:t>
            </a:r>
            <a:r>
              <a:rPr lang="en-US" altLang="zh-CN" sz="3600" b="1" dirty="0">
                <a:ea typeface="黑体" panose="02010609060101010101" pitchFamily="49" charset="-122"/>
              </a:rPr>
              <a:t>Psalms 33:8-11】</a:t>
            </a:r>
          </a:p>
          <a:p>
            <a:pPr algn="l">
              <a:lnSpc>
                <a:spcPct val="100000"/>
              </a:lnSpc>
            </a:pPr>
            <a:r>
              <a:rPr lang="en-US" altLang="zh-CN" sz="3600" b="1" dirty="0" smtClean="0">
                <a:ea typeface="黑体" panose="02010609060101010101" pitchFamily="49" charset="-122"/>
              </a:rPr>
              <a:t>10</a:t>
            </a:r>
            <a:r>
              <a:rPr lang="zh-CN" altLang="en-US" sz="3600" b="1" dirty="0">
                <a:ea typeface="黑体" panose="02010609060101010101" pitchFamily="49" charset="-122"/>
              </a:rPr>
              <a:t>耶和华使列国的筹算归于无有，使众民的思念无有功效。</a:t>
            </a:r>
          </a:p>
          <a:p>
            <a:pPr algn="l">
              <a:lnSpc>
                <a:spcPct val="100000"/>
              </a:lnSpc>
            </a:pPr>
            <a:r>
              <a:rPr lang="en-US" altLang="zh-CN" sz="3600" b="1" dirty="0">
                <a:ea typeface="黑体" panose="02010609060101010101" pitchFamily="49" charset="-122"/>
              </a:rPr>
              <a:t>The LORD brings the counsel of the nations to nothing; He makes the plans of the peoples of no effect.</a:t>
            </a:r>
          </a:p>
          <a:p>
            <a:pPr algn="l">
              <a:lnSpc>
                <a:spcPct val="100000"/>
              </a:lnSpc>
            </a:pPr>
            <a:r>
              <a:rPr lang="en-US" altLang="zh-CN" sz="3600" b="1" dirty="0">
                <a:ea typeface="黑体" panose="02010609060101010101" pitchFamily="49" charset="-122"/>
              </a:rPr>
              <a:t>11</a:t>
            </a:r>
            <a:r>
              <a:rPr lang="zh-CN" altLang="en-US" sz="3600" b="1" dirty="0">
                <a:ea typeface="黑体" panose="02010609060101010101" pitchFamily="49" charset="-122"/>
              </a:rPr>
              <a:t>耶和华的筹算永远立定，他心中的思念万代常存。</a:t>
            </a:r>
          </a:p>
          <a:p>
            <a:pPr algn="l">
              <a:lnSpc>
                <a:spcPct val="100000"/>
              </a:lnSpc>
            </a:pPr>
            <a:r>
              <a:rPr lang="en-US" altLang="zh-CN" sz="3600" b="1" dirty="0">
                <a:ea typeface="黑体" panose="02010609060101010101" pitchFamily="49" charset="-122"/>
              </a:rPr>
              <a:t>The counsel of the LORD stands forever, The plans of His heart to all generations.</a:t>
            </a:r>
          </a:p>
        </p:txBody>
      </p:sp>
    </p:spTree>
    <p:extLst>
      <p:ext uri="{BB962C8B-B14F-4D97-AF65-F5344CB8AC3E}">
        <p14:creationId xmlns:p14="http://schemas.microsoft.com/office/powerpoint/2010/main" val="6568431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188640"/>
            <a:ext cx="8640960" cy="6408712"/>
          </a:xfrm>
        </p:spPr>
        <p:txBody>
          <a:bodyPr>
            <a:normAutofit fontScale="92500"/>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马太福音</a:t>
            </a:r>
            <a:r>
              <a:rPr lang="en-US" altLang="zh-CN" sz="3600" b="1" dirty="0">
                <a:ea typeface="黑体" panose="02010609060101010101" pitchFamily="49" charset="-122"/>
              </a:rPr>
              <a:t>Matthew 11:25-26】</a:t>
            </a:r>
          </a:p>
          <a:p>
            <a:pPr algn="l">
              <a:lnSpc>
                <a:spcPct val="100000"/>
              </a:lnSpc>
            </a:pPr>
            <a:r>
              <a:rPr lang="en-US" altLang="zh-CN" sz="3600" b="1" dirty="0">
                <a:ea typeface="黑体" panose="02010609060101010101" pitchFamily="49" charset="-122"/>
              </a:rPr>
              <a:t>25</a:t>
            </a:r>
            <a:r>
              <a:rPr lang="zh-CN" altLang="en-US" sz="3600" b="1" dirty="0">
                <a:ea typeface="黑体" panose="02010609060101010101" pitchFamily="49" charset="-122"/>
              </a:rPr>
              <a:t>那时，耶稣说：“父啊，天地的主，我感谢你！因为你将这些事向聪明通达人就藏起来，向婴孩就显出来</a:t>
            </a:r>
            <a:r>
              <a:rPr lang="zh-CN" altLang="en-US" sz="3600" b="1" dirty="0" smtClean="0">
                <a:ea typeface="黑体" panose="02010609060101010101" pitchFamily="49" charset="-122"/>
              </a:rPr>
              <a:t>。</a:t>
            </a:r>
            <a:endParaRPr lang="en-US" altLang="zh-CN" sz="3600" b="1" dirty="0" smtClean="0">
              <a:ea typeface="黑体" panose="02010609060101010101" pitchFamily="49" charset="-122"/>
            </a:endParaRPr>
          </a:p>
          <a:p>
            <a:pPr algn="l">
              <a:lnSpc>
                <a:spcPct val="100000"/>
              </a:lnSpc>
            </a:pPr>
            <a:r>
              <a:rPr lang="en-US" altLang="zh-CN" sz="3600" b="1" dirty="0" smtClean="0">
                <a:ea typeface="黑体" panose="02010609060101010101" pitchFamily="49" charset="-122"/>
              </a:rPr>
              <a:t>At </a:t>
            </a:r>
            <a:r>
              <a:rPr lang="en-US" altLang="zh-CN" sz="3600" b="1" dirty="0">
                <a:ea typeface="黑体" panose="02010609060101010101" pitchFamily="49" charset="-122"/>
              </a:rPr>
              <a:t>that time Jesus answered and said, "I thank You, Father, Lord of heaven and earth, that You have hidden these things from the wise and prudent and have revealed them to babes.</a:t>
            </a:r>
          </a:p>
          <a:p>
            <a:pPr algn="l">
              <a:lnSpc>
                <a:spcPct val="100000"/>
              </a:lnSpc>
            </a:pPr>
            <a:r>
              <a:rPr lang="en-US" altLang="zh-CN" sz="3600" b="1" dirty="0">
                <a:ea typeface="黑体" panose="02010609060101010101" pitchFamily="49" charset="-122"/>
              </a:rPr>
              <a:t>26</a:t>
            </a:r>
            <a:r>
              <a:rPr lang="zh-CN" altLang="en-US" sz="3600" b="1" dirty="0">
                <a:ea typeface="黑体" panose="02010609060101010101" pitchFamily="49" charset="-122"/>
              </a:rPr>
              <a:t>父啊，是的，因为你的美意本是如此。</a:t>
            </a:r>
          </a:p>
          <a:p>
            <a:pPr algn="l">
              <a:lnSpc>
                <a:spcPct val="100000"/>
              </a:lnSpc>
            </a:pPr>
            <a:r>
              <a:rPr lang="en-US" altLang="zh-CN" sz="3600" b="1" dirty="0">
                <a:ea typeface="黑体" panose="02010609060101010101" pitchFamily="49" charset="-122"/>
              </a:rPr>
              <a:t>Even so, Father, for so it seemed good in Your sight.</a:t>
            </a:r>
          </a:p>
        </p:txBody>
      </p:sp>
    </p:spTree>
    <p:extLst>
      <p:ext uri="{BB962C8B-B14F-4D97-AF65-F5344CB8AC3E}">
        <p14:creationId xmlns:p14="http://schemas.microsoft.com/office/powerpoint/2010/main" val="13610634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188640"/>
            <a:ext cx="8640960" cy="6408712"/>
          </a:xfrm>
        </p:spPr>
        <p:txBody>
          <a:bodyPr>
            <a:normAutofit lnSpcReduction="10000"/>
          </a:bodyPr>
          <a:lstStyle/>
          <a:p>
            <a:pPr algn="l">
              <a:lnSpc>
                <a:spcPct val="100000"/>
              </a:lnSpc>
            </a:pPr>
            <a:r>
              <a:rPr lang="en-US" altLang="zh-CN" sz="3600" b="1" dirty="0" smtClean="0">
                <a:ea typeface="黑体" panose="02010609060101010101" pitchFamily="49" charset="-122"/>
              </a:rPr>
              <a:t>【</a:t>
            </a:r>
            <a:r>
              <a:rPr lang="zh-CN" altLang="en-US" sz="3600" b="1" dirty="0" smtClean="0">
                <a:ea typeface="黑体" panose="02010609060101010101" pitchFamily="49" charset="-122"/>
              </a:rPr>
              <a:t>林前 </a:t>
            </a:r>
            <a:r>
              <a:rPr lang="en-US" altLang="zh-CN" sz="3600" b="1" dirty="0" smtClean="0">
                <a:ea typeface="黑体" panose="02010609060101010101" pitchFamily="49" charset="-122"/>
              </a:rPr>
              <a:t>1</a:t>
            </a:r>
            <a:r>
              <a:rPr lang="en-US" altLang="zh-CN" sz="3600" b="1" dirty="0">
                <a:ea typeface="黑体" panose="02010609060101010101" pitchFamily="49" charset="-122"/>
              </a:rPr>
              <a:t>	CO 1:18-29】</a:t>
            </a:r>
          </a:p>
          <a:p>
            <a:pPr algn="l">
              <a:lnSpc>
                <a:spcPct val="100000"/>
              </a:lnSpc>
            </a:pPr>
            <a:r>
              <a:rPr lang="en-US" altLang="zh-CN" sz="3600" b="1" dirty="0">
                <a:ea typeface="黑体" panose="02010609060101010101" pitchFamily="49" charset="-122"/>
              </a:rPr>
              <a:t>18</a:t>
            </a:r>
            <a:r>
              <a:rPr lang="zh-CN" altLang="en-US" sz="3600" b="1" dirty="0">
                <a:ea typeface="黑体" panose="02010609060101010101" pitchFamily="49" charset="-122"/>
              </a:rPr>
              <a:t>因为十字架的道理，在那灭亡的人为愚拙，在我们得救的人却为　神的大能。</a:t>
            </a:r>
          </a:p>
          <a:p>
            <a:pPr algn="l">
              <a:lnSpc>
                <a:spcPct val="100000"/>
              </a:lnSpc>
            </a:pPr>
            <a:r>
              <a:rPr lang="en-US" altLang="zh-CN" sz="3600" b="1" dirty="0">
                <a:ea typeface="黑体" panose="02010609060101010101" pitchFamily="49" charset="-122"/>
              </a:rPr>
              <a:t>For the message of the cross is foolishness to those who are perishing, but to us who are being saved it is the power of God.</a:t>
            </a:r>
          </a:p>
          <a:p>
            <a:pPr algn="l">
              <a:lnSpc>
                <a:spcPct val="100000"/>
              </a:lnSpc>
            </a:pPr>
            <a:r>
              <a:rPr lang="en-US" altLang="zh-CN" sz="3600" b="1" dirty="0">
                <a:ea typeface="黑体" panose="02010609060101010101" pitchFamily="49" charset="-122"/>
              </a:rPr>
              <a:t>19</a:t>
            </a:r>
            <a:r>
              <a:rPr lang="zh-CN" altLang="en-US" sz="3600" b="1" dirty="0">
                <a:ea typeface="黑体" panose="02010609060101010101" pitchFamily="49" charset="-122"/>
              </a:rPr>
              <a:t>就如经上所记：“我要灭绝智慧人的智慧，废弃聪明人的聪明。” </a:t>
            </a:r>
          </a:p>
          <a:p>
            <a:pPr algn="l">
              <a:lnSpc>
                <a:spcPct val="100000"/>
              </a:lnSpc>
            </a:pPr>
            <a:r>
              <a:rPr lang="en-US" altLang="zh-CN" sz="3600" b="1" dirty="0">
                <a:ea typeface="黑体" panose="02010609060101010101" pitchFamily="49" charset="-122"/>
              </a:rPr>
              <a:t>For it is </a:t>
            </a:r>
            <a:r>
              <a:rPr lang="en-US" altLang="zh-CN" sz="3600" b="1" dirty="0" err="1">
                <a:ea typeface="黑体" panose="02010609060101010101" pitchFamily="49" charset="-122"/>
              </a:rPr>
              <a:t>written:"I</a:t>
            </a:r>
            <a:r>
              <a:rPr lang="en-US" altLang="zh-CN" sz="3600" b="1" dirty="0">
                <a:ea typeface="黑体" panose="02010609060101010101" pitchFamily="49" charset="-122"/>
              </a:rPr>
              <a:t> will destroy the wisdom of the wise, And bring to nothing the understanding of the prudent</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212844095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188640"/>
            <a:ext cx="8640960" cy="6408712"/>
          </a:xfrm>
        </p:spPr>
        <p:txBody>
          <a:bodyPr>
            <a:normAutofit fontScale="92500" lnSpcReduction="20000"/>
          </a:bodyPr>
          <a:lstStyle/>
          <a:p>
            <a:pPr algn="l">
              <a:lnSpc>
                <a:spcPct val="100000"/>
              </a:lnSpc>
            </a:pPr>
            <a:r>
              <a:rPr lang="en-US" altLang="zh-CN" sz="3600" b="1" dirty="0" smtClean="0">
                <a:ea typeface="黑体" panose="02010609060101010101" pitchFamily="49" charset="-122"/>
              </a:rPr>
              <a:t>【</a:t>
            </a:r>
            <a:r>
              <a:rPr lang="zh-CN" altLang="en-US" sz="3600" b="1" dirty="0" smtClean="0">
                <a:ea typeface="黑体" panose="02010609060101010101" pitchFamily="49" charset="-122"/>
              </a:rPr>
              <a:t>林前 </a:t>
            </a:r>
            <a:r>
              <a:rPr lang="en-US" altLang="zh-CN" sz="3600" b="1" dirty="0" smtClean="0">
                <a:ea typeface="黑体" panose="02010609060101010101" pitchFamily="49" charset="-122"/>
              </a:rPr>
              <a:t>1</a:t>
            </a:r>
            <a:r>
              <a:rPr lang="en-US" altLang="zh-CN" sz="3600" b="1" dirty="0">
                <a:ea typeface="黑体" panose="02010609060101010101" pitchFamily="49" charset="-122"/>
              </a:rPr>
              <a:t>	CO 1:18-29】</a:t>
            </a:r>
          </a:p>
          <a:p>
            <a:pPr algn="l">
              <a:lnSpc>
                <a:spcPct val="100000"/>
              </a:lnSpc>
            </a:pPr>
            <a:r>
              <a:rPr lang="en-US" altLang="zh-CN" sz="3600" b="1" dirty="0" smtClean="0">
                <a:ea typeface="黑体" panose="02010609060101010101" pitchFamily="49" charset="-122"/>
              </a:rPr>
              <a:t>20 </a:t>
            </a:r>
            <a:r>
              <a:rPr lang="zh-CN" altLang="en-US" sz="3600" b="1" dirty="0" smtClean="0">
                <a:ea typeface="黑体" panose="02010609060101010101" pitchFamily="49" charset="-122"/>
              </a:rPr>
              <a:t>智慧</a:t>
            </a:r>
            <a:r>
              <a:rPr lang="zh-CN" altLang="en-US" sz="3600" b="1" dirty="0">
                <a:ea typeface="黑体" panose="02010609060101010101" pitchFamily="49" charset="-122"/>
              </a:rPr>
              <a:t>人在哪里？文士在哪里？这世上的辩士在哪里？　神岂不是叫这世上的智慧变成愚拙吗？</a:t>
            </a:r>
          </a:p>
          <a:p>
            <a:pPr algn="l">
              <a:lnSpc>
                <a:spcPct val="100000"/>
              </a:lnSpc>
            </a:pPr>
            <a:r>
              <a:rPr lang="en-US" altLang="zh-CN" sz="3600" b="1" dirty="0">
                <a:ea typeface="黑体" panose="02010609060101010101" pitchFamily="49" charset="-122"/>
              </a:rPr>
              <a:t>Where is the wise? Where is the scribe? Where is the disputer of this age? Has not God made foolish the wisdom of this world?</a:t>
            </a:r>
          </a:p>
          <a:p>
            <a:pPr algn="l">
              <a:lnSpc>
                <a:spcPct val="100000"/>
              </a:lnSpc>
            </a:pPr>
            <a:r>
              <a:rPr lang="en-US" altLang="zh-CN" sz="3600" b="1" dirty="0" smtClean="0">
                <a:ea typeface="黑体" panose="02010609060101010101" pitchFamily="49" charset="-122"/>
              </a:rPr>
              <a:t>21 </a:t>
            </a:r>
            <a:r>
              <a:rPr lang="zh-CN" altLang="en-US" sz="3600" b="1" dirty="0" smtClean="0">
                <a:ea typeface="黑体" panose="02010609060101010101" pitchFamily="49" charset="-122"/>
              </a:rPr>
              <a:t>世人</a:t>
            </a:r>
            <a:r>
              <a:rPr lang="zh-CN" altLang="en-US" sz="3600" b="1" dirty="0">
                <a:ea typeface="黑体" panose="02010609060101010101" pitchFamily="49" charset="-122"/>
              </a:rPr>
              <a:t>凭自己的智慧，既不认识神，　神就乐意用人所当作愚拙的道理拯救那些信的人，这就是神的智慧了。</a:t>
            </a:r>
          </a:p>
          <a:p>
            <a:pPr algn="l">
              <a:lnSpc>
                <a:spcPct val="100000"/>
              </a:lnSpc>
            </a:pPr>
            <a:r>
              <a:rPr lang="en-US" altLang="zh-CN" sz="3600" b="1" dirty="0">
                <a:ea typeface="黑体" panose="02010609060101010101" pitchFamily="49" charset="-122"/>
              </a:rPr>
              <a:t>For since, in the wisdom of God, the world through wisdom did not know God, it pleased God through the foolishness of the message preached to save those who believe</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274430871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188640"/>
            <a:ext cx="8640960" cy="6408712"/>
          </a:xfrm>
        </p:spPr>
        <p:txBody>
          <a:bodyPr>
            <a:normAutofit/>
          </a:bodyPr>
          <a:lstStyle/>
          <a:p>
            <a:pPr algn="l">
              <a:lnSpc>
                <a:spcPct val="100000"/>
              </a:lnSpc>
            </a:pPr>
            <a:r>
              <a:rPr lang="en-US" altLang="zh-CN" sz="3600" b="1" dirty="0" smtClean="0">
                <a:ea typeface="黑体" panose="02010609060101010101" pitchFamily="49" charset="-122"/>
              </a:rPr>
              <a:t>【</a:t>
            </a:r>
            <a:r>
              <a:rPr lang="zh-CN" altLang="en-US" sz="3600" b="1" dirty="0" smtClean="0">
                <a:ea typeface="黑体" panose="02010609060101010101" pitchFamily="49" charset="-122"/>
              </a:rPr>
              <a:t>林前 </a:t>
            </a:r>
            <a:r>
              <a:rPr lang="en-US" altLang="zh-CN" sz="3600" b="1" dirty="0" smtClean="0">
                <a:ea typeface="黑体" panose="02010609060101010101" pitchFamily="49" charset="-122"/>
              </a:rPr>
              <a:t>1</a:t>
            </a:r>
            <a:r>
              <a:rPr lang="en-US" altLang="zh-CN" sz="3600" b="1" dirty="0">
                <a:ea typeface="黑体" panose="02010609060101010101" pitchFamily="49" charset="-122"/>
              </a:rPr>
              <a:t>	CO 1:18-29】</a:t>
            </a:r>
          </a:p>
          <a:p>
            <a:pPr algn="l">
              <a:lnSpc>
                <a:spcPct val="100000"/>
              </a:lnSpc>
            </a:pPr>
            <a:r>
              <a:rPr lang="en-US" altLang="zh-CN" sz="3600" b="1" dirty="0" smtClean="0">
                <a:ea typeface="黑体" panose="02010609060101010101" pitchFamily="49" charset="-122"/>
              </a:rPr>
              <a:t>22</a:t>
            </a:r>
            <a:r>
              <a:rPr lang="zh-CN" altLang="en-US" sz="3600" b="1" dirty="0">
                <a:ea typeface="黑体" panose="02010609060101010101" pitchFamily="49" charset="-122"/>
              </a:rPr>
              <a:t>犹太人是要神迹，希腊人是求智慧；</a:t>
            </a:r>
          </a:p>
          <a:p>
            <a:pPr algn="l">
              <a:lnSpc>
                <a:spcPct val="100000"/>
              </a:lnSpc>
            </a:pPr>
            <a:r>
              <a:rPr lang="en-US" altLang="zh-CN" sz="3600" b="1" dirty="0">
                <a:ea typeface="黑体" panose="02010609060101010101" pitchFamily="49" charset="-122"/>
              </a:rPr>
              <a:t>For Jews request a sign, and Greeks seek after wisdom;</a:t>
            </a:r>
          </a:p>
          <a:p>
            <a:pPr algn="l">
              <a:lnSpc>
                <a:spcPct val="100000"/>
              </a:lnSpc>
            </a:pPr>
            <a:r>
              <a:rPr lang="en-US" altLang="zh-CN" sz="3600" b="1" dirty="0">
                <a:ea typeface="黑体" panose="02010609060101010101" pitchFamily="49" charset="-122"/>
              </a:rPr>
              <a:t>23</a:t>
            </a:r>
            <a:r>
              <a:rPr lang="zh-CN" altLang="en-US" sz="3600" b="1" dirty="0">
                <a:ea typeface="黑体" panose="02010609060101010101" pitchFamily="49" charset="-122"/>
              </a:rPr>
              <a:t>我们却是传钉十字架的基督。在犹太人为绊脚石，在外邦人为愚拙，</a:t>
            </a:r>
          </a:p>
          <a:p>
            <a:pPr algn="l">
              <a:lnSpc>
                <a:spcPct val="100000"/>
              </a:lnSpc>
            </a:pPr>
            <a:r>
              <a:rPr lang="en-US" altLang="zh-CN" sz="3600" b="1" dirty="0">
                <a:ea typeface="黑体" panose="02010609060101010101" pitchFamily="49" charset="-122"/>
              </a:rPr>
              <a:t>but we preach Christ crucified, to the Jews a stumbling block and to the Greeks foolishness</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376422296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188640"/>
            <a:ext cx="8640960" cy="6408712"/>
          </a:xfrm>
        </p:spPr>
        <p:txBody>
          <a:bodyPr>
            <a:normAutofit lnSpcReduction="10000"/>
          </a:bodyPr>
          <a:lstStyle/>
          <a:p>
            <a:pPr algn="l">
              <a:lnSpc>
                <a:spcPct val="100000"/>
              </a:lnSpc>
            </a:pPr>
            <a:r>
              <a:rPr lang="en-US" altLang="zh-CN" sz="3600" b="1" dirty="0" smtClean="0">
                <a:ea typeface="黑体" panose="02010609060101010101" pitchFamily="49" charset="-122"/>
              </a:rPr>
              <a:t>【</a:t>
            </a:r>
            <a:r>
              <a:rPr lang="zh-CN" altLang="en-US" sz="3600" b="1" dirty="0" smtClean="0">
                <a:ea typeface="黑体" panose="02010609060101010101" pitchFamily="49" charset="-122"/>
              </a:rPr>
              <a:t>林前 </a:t>
            </a:r>
            <a:r>
              <a:rPr lang="en-US" altLang="zh-CN" sz="3600" b="1" dirty="0" smtClean="0">
                <a:ea typeface="黑体" panose="02010609060101010101" pitchFamily="49" charset="-122"/>
              </a:rPr>
              <a:t>1</a:t>
            </a:r>
            <a:r>
              <a:rPr lang="en-US" altLang="zh-CN" sz="3600" b="1" dirty="0">
                <a:ea typeface="黑体" panose="02010609060101010101" pitchFamily="49" charset="-122"/>
              </a:rPr>
              <a:t>	CO 1:18-29】</a:t>
            </a:r>
          </a:p>
          <a:p>
            <a:pPr algn="l">
              <a:lnSpc>
                <a:spcPct val="100000"/>
              </a:lnSpc>
            </a:pPr>
            <a:r>
              <a:rPr lang="en-US" altLang="zh-CN" sz="3600" b="1" dirty="0" smtClean="0">
                <a:ea typeface="黑体" panose="02010609060101010101" pitchFamily="49" charset="-122"/>
              </a:rPr>
              <a:t>24</a:t>
            </a:r>
            <a:r>
              <a:rPr lang="zh-CN" altLang="en-US" sz="3600" b="1" dirty="0">
                <a:ea typeface="黑体" panose="02010609060101010101" pitchFamily="49" charset="-122"/>
              </a:rPr>
              <a:t>但在那蒙召的，无论是犹太人、希腊人，基督总为　神的能力，　神的智慧。</a:t>
            </a:r>
          </a:p>
          <a:p>
            <a:pPr algn="l">
              <a:lnSpc>
                <a:spcPct val="100000"/>
              </a:lnSpc>
            </a:pPr>
            <a:r>
              <a:rPr lang="en-US" altLang="zh-CN" sz="3600" b="1" dirty="0">
                <a:ea typeface="黑体" panose="02010609060101010101" pitchFamily="49" charset="-122"/>
              </a:rPr>
              <a:t>but to those who are called, both Jews and Greeks, Christ the power of God and the wisdom of God.</a:t>
            </a:r>
          </a:p>
          <a:p>
            <a:pPr algn="l">
              <a:lnSpc>
                <a:spcPct val="100000"/>
              </a:lnSpc>
            </a:pPr>
            <a:r>
              <a:rPr lang="en-US" altLang="zh-CN" sz="3600" b="1" dirty="0">
                <a:ea typeface="黑体" panose="02010609060101010101" pitchFamily="49" charset="-122"/>
              </a:rPr>
              <a:t>25</a:t>
            </a:r>
            <a:r>
              <a:rPr lang="zh-CN" altLang="en-US" sz="3600" b="1" dirty="0">
                <a:ea typeface="黑体" panose="02010609060101010101" pitchFamily="49" charset="-122"/>
              </a:rPr>
              <a:t>因　神的愚拙总比人智慧，　神的软弱总比人强壮。</a:t>
            </a:r>
          </a:p>
          <a:p>
            <a:pPr algn="l">
              <a:lnSpc>
                <a:spcPct val="100000"/>
              </a:lnSpc>
            </a:pPr>
            <a:r>
              <a:rPr lang="en-US" altLang="zh-CN" sz="3600" b="1" dirty="0">
                <a:ea typeface="黑体" panose="02010609060101010101" pitchFamily="49" charset="-122"/>
              </a:rPr>
              <a:t>Because the foolishness of God is wiser than men, and the weakness of God is stronger than men</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13884658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188640"/>
            <a:ext cx="8640960" cy="6408712"/>
          </a:xfrm>
        </p:spPr>
        <p:txBody>
          <a:bodyPr>
            <a:normAutofit fontScale="92500" lnSpcReduction="10000"/>
          </a:bodyPr>
          <a:lstStyle/>
          <a:p>
            <a:pPr algn="l">
              <a:lnSpc>
                <a:spcPct val="100000"/>
              </a:lnSpc>
            </a:pPr>
            <a:r>
              <a:rPr lang="en-US" altLang="zh-CN" sz="3600" b="1" dirty="0" smtClean="0">
                <a:ea typeface="黑体" panose="02010609060101010101" pitchFamily="49" charset="-122"/>
              </a:rPr>
              <a:t>【</a:t>
            </a:r>
            <a:r>
              <a:rPr lang="zh-CN" altLang="en-US" sz="3600" b="1" dirty="0" smtClean="0">
                <a:ea typeface="黑体" panose="02010609060101010101" pitchFamily="49" charset="-122"/>
              </a:rPr>
              <a:t>林前 </a:t>
            </a:r>
            <a:r>
              <a:rPr lang="en-US" altLang="zh-CN" sz="3600" b="1" dirty="0" smtClean="0">
                <a:ea typeface="黑体" panose="02010609060101010101" pitchFamily="49" charset="-122"/>
              </a:rPr>
              <a:t>1</a:t>
            </a:r>
            <a:r>
              <a:rPr lang="en-US" altLang="zh-CN" sz="3600" b="1" dirty="0">
                <a:ea typeface="黑体" panose="02010609060101010101" pitchFamily="49" charset="-122"/>
              </a:rPr>
              <a:t>	CO 1:18-29】</a:t>
            </a:r>
          </a:p>
          <a:p>
            <a:pPr algn="l">
              <a:lnSpc>
                <a:spcPct val="100000"/>
              </a:lnSpc>
            </a:pPr>
            <a:r>
              <a:rPr lang="en-US" altLang="zh-CN" sz="3600" b="1" dirty="0" smtClean="0">
                <a:ea typeface="黑体" panose="02010609060101010101" pitchFamily="49" charset="-122"/>
              </a:rPr>
              <a:t>26</a:t>
            </a:r>
            <a:r>
              <a:rPr lang="zh-CN" altLang="en-US" sz="3600" b="1" dirty="0">
                <a:ea typeface="黑体" panose="02010609060101010101" pitchFamily="49" charset="-122"/>
              </a:rPr>
              <a:t>弟兄们哪，可见你们蒙召的，按着肉体有智慧的不多，有能力的不多，有尊贵的也不多。</a:t>
            </a:r>
          </a:p>
          <a:p>
            <a:pPr algn="l">
              <a:lnSpc>
                <a:spcPct val="100000"/>
              </a:lnSpc>
            </a:pPr>
            <a:r>
              <a:rPr lang="en-US" altLang="zh-CN" sz="3600" b="1" dirty="0">
                <a:ea typeface="黑体" panose="02010609060101010101" pitchFamily="49" charset="-122"/>
              </a:rPr>
              <a:t>For you see your calling, brethren, that not many wise according to the flesh, not many mighty, not many noble, are called.</a:t>
            </a:r>
          </a:p>
          <a:p>
            <a:pPr algn="l">
              <a:lnSpc>
                <a:spcPct val="100000"/>
              </a:lnSpc>
            </a:pPr>
            <a:r>
              <a:rPr lang="en-US" altLang="zh-CN" sz="3600" b="1" dirty="0">
                <a:ea typeface="黑体" panose="02010609060101010101" pitchFamily="49" charset="-122"/>
              </a:rPr>
              <a:t>27</a:t>
            </a:r>
            <a:r>
              <a:rPr lang="zh-CN" altLang="en-US" sz="3600" b="1" dirty="0">
                <a:ea typeface="黑体" panose="02010609060101010101" pitchFamily="49" charset="-122"/>
              </a:rPr>
              <a:t>神却拣选了世上愚拙的，叫有智慧的羞愧；又拣选了世上软弱的，叫那强壮的羞愧。</a:t>
            </a:r>
          </a:p>
          <a:p>
            <a:pPr algn="l">
              <a:lnSpc>
                <a:spcPct val="100000"/>
              </a:lnSpc>
            </a:pPr>
            <a:r>
              <a:rPr lang="en-US" altLang="zh-CN" sz="3600" b="1" dirty="0">
                <a:ea typeface="黑体" panose="02010609060101010101" pitchFamily="49" charset="-122"/>
              </a:rPr>
              <a:t>But God has chosen the foolish things of the world to put to shame the wise, and God has chosen the weak things of the world to put to shame the things which are mighty</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124650882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188640"/>
            <a:ext cx="8640960" cy="6408712"/>
          </a:xfrm>
        </p:spPr>
        <p:txBody>
          <a:bodyPr>
            <a:normAutofit/>
          </a:bodyPr>
          <a:lstStyle/>
          <a:p>
            <a:pPr algn="l">
              <a:lnSpc>
                <a:spcPct val="100000"/>
              </a:lnSpc>
            </a:pPr>
            <a:r>
              <a:rPr lang="en-US" altLang="zh-CN" sz="3600" b="1" dirty="0" smtClean="0">
                <a:ea typeface="黑体" panose="02010609060101010101" pitchFamily="49" charset="-122"/>
              </a:rPr>
              <a:t>【</a:t>
            </a:r>
            <a:r>
              <a:rPr lang="zh-CN" altLang="en-US" sz="3600" b="1" dirty="0" smtClean="0">
                <a:ea typeface="黑体" panose="02010609060101010101" pitchFamily="49" charset="-122"/>
              </a:rPr>
              <a:t>林前 </a:t>
            </a:r>
            <a:r>
              <a:rPr lang="en-US" altLang="zh-CN" sz="3600" b="1" dirty="0" smtClean="0">
                <a:ea typeface="黑体" panose="02010609060101010101" pitchFamily="49" charset="-122"/>
              </a:rPr>
              <a:t>1</a:t>
            </a:r>
            <a:r>
              <a:rPr lang="en-US" altLang="zh-CN" sz="3600" b="1" dirty="0">
                <a:ea typeface="黑体" panose="02010609060101010101" pitchFamily="49" charset="-122"/>
              </a:rPr>
              <a:t>	CO 1:18-29】</a:t>
            </a:r>
          </a:p>
          <a:p>
            <a:pPr algn="l">
              <a:lnSpc>
                <a:spcPct val="100000"/>
              </a:lnSpc>
            </a:pPr>
            <a:r>
              <a:rPr lang="en-US" altLang="zh-CN" sz="3600" b="1" dirty="0" smtClean="0">
                <a:ea typeface="黑体" panose="02010609060101010101" pitchFamily="49" charset="-122"/>
              </a:rPr>
              <a:t>28</a:t>
            </a:r>
            <a:r>
              <a:rPr lang="zh-CN" altLang="en-US" sz="3600" b="1" dirty="0">
                <a:ea typeface="黑体" panose="02010609060101010101" pitchFamily="49" charset="-122"/>
              </a:rPr>
              <a:t>神也拣选了世上卑贱的，被人厌恶的，以及那无有的，为要废掉那有的，</a:t>
            </a:r>
          </a:p>
          <a:p>
            <a:pPr algn="l">
              <a:lnSpc>
                <a:spcPct val="100000"/>
              </a:lnSpc>
            </a:pPr>
            <a:r>
              <a:rPr lang="en-US" altLang="zh-CN" sz="3600" b="1" dirty="0">
                <a:ea typeface="黑体" panose="02010609060101010101" pitchFamily="49" charset="-122"/>
              </a:rPr>
              <a:t>and the base things of the world and the things which are despised God has chosen, and the things which are not, to bring to nothing the things that are,</a:t>
            </a:r>
          </a:p>
          <a:p>
            <a:pPr algn="l">
              <a:lnSpc>
                <a:spcPct val="100000"/>
              </a:lnSpc>
            </a:pPr>
            <a:r>
              <a:rPr lang="en-US" altLang="zh-CN" sz="3600" b="1" dirty="0">
                <a:ea typeface="黑体" panose="02010609060101010101" pitchFamily="49" charset="-122"/>
              </a:rPr>
              <a:t>29</a:t>
            </a:r>
            <a:r>
              <a:rPr lang="zh-CN" altLang="en-US" sz="3600" b="1" dirty="0">
                <a:ea typeface="黑体" panose="02010609060101010101" pitchFamily="49" charset="-122"/>
              </a:rPr>
              <a:t>使一切有血气的，在　神面前一个也不能自夸</a:t>
            </a:r>
            <a:r>
              <a:rPr lang="zh-CN" altLang="en-US" sz="3600" b="1" dirty="0" smtClean="0">
                <a:ea typeface="黑体" panose="02010609060101010101" pitchFamily="49" charset="-122"/>
              </a:rPr>
              <a:t>。</a:t>
            </a:r>
            <a:endParaRPr lang="en-US" altLang="zh-CN" sz="3600" b="1" dirty="0" smtClean="0">
              <a:ea typeface="黑体" panose="02010609060101010101" pitchFamily="49" charset="-122"/>
            </a:endParaRPr>
          </a:p>
          <a:p>
            <a:pPr algn="l">
              <a:lnSpc>
                <a:spcPct val="100000"/>
              </a:lnSpc>
            </a:pPr>
            <a:r>
              <a:rPr lang="en-US" altLang="zh-CN" sz="3600" b="1" dirty="0" smtClean="0">
                <a:ea typeface="黑体" panose="02010609060101010101" pitchFamily="49" charset="-122"/>
              </a:rPr>
              <a:t>that </a:t>
            </a:r>
            <a:r>
              <a:rPr lang="en-US" altLang="zh-CN" sz="3600" b="1" dirty="0">
                <a:ea typeface="黑体" panose="02010609060101010101" pitchFamily="49" charset="-122"/>
              </a:rPr>
              <a:t>no flesh should glory in His presence.</a:t>
            </a:r>
          </a:p>
        </p:txBody>
      </p:sp>
    </p:spTree>
    <p:extLst>
      <p:ext uri="{BB962C8B-B14F-4D97-AF65-F5344CB8AC3E}">
        <p14:creationId xmlns:p14="http://schemas.microsoft.com/office/powerpoint/2010/main" val="9837456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188640"/>
            <a:ext cx="8640960" cy="6408712"/>
          </a:xfrm>
        </p:spPr>
        <p:txBody>
          <a:bodyPr>
            <a:normAutofit fontScale="92500" lnSpcReduction="20000"/>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马太福音</a:t>
            </a:r>
            <a:r>
              <a:rPr lang="en-US" altLang="zh-CN" sz="3600" b="1" dirty="0">
                <a:ea typeface="黑体" panose="02010609060101010101" pitchFamily="49" charset="-122"/>
              </a:rPr>
              <a:t>Matthew </a:t>
            </a:r>
            <a:r>
              <a:rPr lang="en-US" altLang="zh-CN" sz="3600" b="1" dirty="0" smtClean="0">
                <a:ea typeface="黑体" panose="02010609060101010101" pitchFamily="49" charset="-122"/>
              </a:rPr>
              <a:t>11:20-26】</a:t>
            </a:r>
            <a:endParaRPr lang="en-US" altLang="zh-CN" sz="3600" b="1" dirty="0">
              <a:ea typeface="黑体" panose="02010609060101010101" pitchFamily="49" charset="-122"/>
            </a:endParaRPr>
          </a:p>
          <a:p>
            <a:pPr algn="l">
              <a:lnSpc>
                <a:spcPct val="100000"/>
              </a:lnSpc>
            </a:pPr>
            <a:r>
              <a:rPr lang="en-US" altLang="zh-CN" sz="3600" b="1" dirty="0" smtClean="0">
                <a:ea typeface="黑体" panose="02010609060101010101" pitchFamily="49" charset="-122"/>
              </a:rPr>
              <a:t>22</a:t>
            </a:r>
            <a:r>
              <a:rPr lang="zh-CN" altLang="en-US" sz="3600" b="1" dirty="0">
                <a:ea typeface="黑体" panose="02010609060101010101" pitchFamily="49" charset="-122"/>
              </a:rPr>
              <a:t>但我告诉你们，当审判的日子，推罗、西顿所受的比你们还容易受呢！</a:t>
            </a:r>
          </a:p>
          <a:p>
            <a:pPr algn="l">
              <a:lnSpc>
                <a:spcPct val="100000"/>
              </a:lnSpc>
            </a:pPr>
            <a:r>
              <a:rPr lang="en-US" altLang="zh-CN" sz="3600" b="1" dirty="0">
                <a:ea typeface="黑体" panose="02010609060101010101" pitchFamily="49" charset="-122"/>
              </a:rPr>
              <a:t>But I say to you, it will be more tolerable for </a:t>
            </a:r>
            <a:r>
              <a:rPr lang="en-US" altLang="zh-CN" sz="3600" b="1" dirty="0" err="1">
                <a:ea typeface="黑体" panose="02010609060101010101" pitchFamily="49" charset="-122"/>
              </a:rPr>
              <a:t>Tyre</a:t>
            </a:r>
            <a:r>
              <a:rPr lang="en-US" altLang="zh-CN" sz="3600" b="1" dirty="0">
                <a:ea typeface="黑体" panose="02010609060101010101" pitchFamily="49" charset="-122"/>
              </a:rPr>
              <a:t> and Sidon in the day of judgment than for you.</a:t>
            </a:r>
          </a:p>
          <a:p>
            <a:pPr algn="l">
              <a:lnSpc>
                <a:spcPct val="100000"/>
              </a:lnSpc>
            </a:pPr>
            <a:r>
              <a:rPr lang="en-US" altLang="zh-CN" sz="3600" b="1" dirty="0">
                <a:ea typeface="黑体" panose="02010609060101010101" pitchFamily="49" charset="-122"/>
              </a:rPr>
              <a:t>23</a:t>
            </a:r>
            <a:r>
              <a:rPr lang="zh-CN" altLang="en-US" sz="3600" b="1" dirty="0">
                <a:ea typeface="黑体" panose="02010609060101010101" pitchFamily="49" charset="-122"/>
              </a:rPr>
              <a:t>迦百农啊，你已经升到天上，将来必坠落阴间，因为在你那里所行的异能，若行在所多玛，它还可以存到今日。</a:t>
            </a:r>
          </a:p>
          <a:p>
            <a:pPr algn="l">
              <a:lnSpc>
                <a:spcPct val="100000"/>
              </a:lnSpc>
            </a:pPr>
            <a:r>
              <a:rPr lang="en-US" altLang="zh-CN" sz="3600" b="1" dirty="0">
                <a:ea typeface="黑体" panose="02010609060101010101" pitchFamily="49" charset="-122"/>
              </a:rPr>
              <a:t>And you, Capernaum, who are exalted to heaven, will be brought down to Hades; for if the mighty works which were done in you had been done in Sodom, it would have remained until this day</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43739890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188640"/>
            <a:ext cx="8640960" cy="6408712"/>
          </a:xfrm>
        </p:spPr>
        <p:txBody>
          <a:bodyPr>
            <a:normAutofit/>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申</a:t>
            </a:r>
            <a:r>
              <a:rPr lang="en-US" altLang="zh-CN" sz="3600" b="1" dirty="0">
                <a:ea typeface="黑体" panose="02010609060101010101" pitchFamily="49" charset="-122"/>
              </a:rPr>
              <a:t>Deuteronomy 7:7】</a:t>
            </a:r>
          </a:p>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耶和华专爱你们，拣选你们，并非因你们的人数多于别民，原来你们的人数在万民中是最少的。</a:t>
            </a:r>
          </a:p>
          <a:p>
            <a:pPr algn="l">
              <a:lnSpc>
                <a:spcPct val="100000"/>
              </a:lnSpc>
            </a:pPr>
            <a:r>
              <a:rPr lang="en-US" altLang="zh-CN" sz="3600" b="1" dirty="0">
                <a:ea typeface="黑体" panose="02010609060101010101" pitchFamily="49" charset="-122"/>
              </a:rPr>
              <a:t>The LORD did not set His love on you nor choose you because you were more in number than any other people, for you were the least of all peoples;</a:t>
            </a:r>
          </a:p>
        </p:txBody>
      </p:sp>
    </p:spTree>
    <p:extLst>
      <p:ext uri="{BB962C8B-B14F-4D97-AF65-F5344CB8AC3E}">
        <p14:creationId xmlns:p14="http://schemas.microsoft.com/office/powerpoint/2010/main" val="28362352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188640"/>
            <a:ext cx="8640960" cy="6408712"/>
          </a:xfrm>
        </p:spPr>
        <p:txBody>
          <a:bodyPr>
            <a:normAutofit/>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诗</a:t>
            </a:r>
            <a:r>
              <a:rPr lang="en-US" altLang="zh-CN" sz="3600" b="1" dirty="0">
                <a:ea typeface="黑体" panose="02010609060101010101" pitchFamily="49" charset="-122"/>
              </a:rPr>
              <a:t>Psalms 8:2】</a:t>
            </a:r>
          </a:p>
          <a:p>
            <a:pPr algn="l">
              <a:lnSpc>
                <a:spcPct val="100000"/>
              </a:lnSpc>
            </a:pPr>
            <a:r>
              <a:rPr lang="en-US" altLang="zh-CN" sz="3600" b="1" dirty="0">
                <a:ea typeface="黑体" panose="02010609060101010101" pitchFamily="49" charset="-122"/>
              </a:rPr>
              <a:t>2</a:t>
            </a:r>
            <a:r>
              <a:rPr lang="zh-CN" altLang="en-US" sz="3600" b="1" dirty="0">
                <a:ea typeface="黑体" panose="02010609060101010101" pitchFamily="49" charset="-122"/>
              </a:rPr>
              <a:t>你因敌人的缘故，从婴孩和吃奶的口中，建立了能力，使仇敌和报仇的，闭口无言。</a:t>
            </a:r>
          </a:p>
          <a:p>
            <a:pPr algn="l">
              <a:lnSpc>
                <a:spcPct val="100000"/>
              </a:lnSpc>
            </a:pPr>
            <a:r>
              <a:rPr lang="en-US" altLang="zh-CN" sz="3600" b="1" dirty="0">
                <a:ea typeface="黑体" panose="02010609060101010101" pitchFamily="49" charset="-122"/>
              </a:rPr>
              <a:t>Out of the mouth of babes and nursing infants You have ordained strength, Because of Your enemies, That You may silence the enemy and the avenger.</a:t>
            </a:r>
          </a:p>
        </p:txBody>
      </p:sp>
    </p:spTree>
    <p:extLst>
      <p:ext uri="{BB962C8B-B14F-4D97-AF65-F5344CB8AC3E}">
        <p14:creationId xmlns:p14="http://schemas.microsoft.com/office/powerpoint/2010/main" val="332612381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188640"/>
            <a:ext cx="8640960" cy="6408712"/>
          </a:xfrm>
        </p:spPr>
        <p:txBody>
          <a:bodyPr>
            <a:normAutofit/>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林前</a:t>
            </a:r>
            <a:r>
              <a:rPr lang="en-US" altLang="zh-CN" sz="3600" b="1" dirty="0">
                <a:ea typeface="黑体" panose="02010609060101010101" pitchFamily="49" charset="-122"/>
              </a:rPr>
              <a:t>1CO 15:9-10a】</a:t>
            </a:r>
          </a:p>
          <a:p>
            <a:pPr algn="l">
              <a:lnSpc>
                <a:spcPct val="100000"/>
              </a:lnSpc>
            </a:pPr>
            <a:r>
              <a:rPr lang="en-US" altLang="zh-CN" sz="3600" b="1" dirty="0">
                <a:ea typeface="黑体" panose="02010609060101010101" pitchFamily="49" charset="-122"/>
              </a:rPr>
              <a:t>9</a:t>
            </a:r>
            <a:r>
              <a:rPr lang="zh-CN" altLang="en-US" sz="3600" b="1" dirty="0">
                <a:ea typeface="黑体" panose="02010609060101010101" pitchFamily="49" charset="-122"/>
              </a:rPr>
              <a:t>我原是使徒中最小的，不配称为使徒，因为我从前逼迫　神的教会。</a:t>
            </a:r>
          </a:p>
          <a:p>
            <a:pPr algn="l">
              <a:lnSpc>
                <a:spcPct val="100000"/>
              </a:lnSpc>
            </a:pPr>
            <a:r>
              <a:rPr lang="en-US" altLang="zh-CN" sz="3600" b="1" dirty="0">
                <a:ea typeface="黑体" panose="02010609060101010101" pitchFamily="49" charset="-122"/>
              </a:rPr>
              <a:t>For I am the least of the apostles, who am not worthy to be called an apostle, because I persecuted the church of God.</a:t>
            </a:r>
          </a:p>
          <a:p>
            <a:pPr algn="l">
              <a:lnSpc>
                <a:spcPct val="100000"/>
              </a:lnSpc>
            </a:pPr>
            <a:r>
              <a:rPr lang="en-US" altLang="zh-CN" sz="3600" b="1" dirty="0">
                <a:ea typeface="黑体" panose="02010609060101010101" pitchFamily="49" charset="-122"/>
              </a:rPr>
              <a:t>10</a:t>
            </a:r>
            <a:r>
              <a:rPr lang="zh-CN" altLang="en-US" sz="3600" b="1" dirty="0">
                <a:ea typeface="黑体" panose="02010609060101010101" pitchFamily="49" charset="-122"/>
              </a:rPr>
              <a:t>然而我今日成了何等人，是蒙　神的恩才成的</a:t>
            </a:r>
            <a:r>
              <a:rPr lang="en-US" altLang="zh-CN" sz="3600" b="1" dirty="0">
                <a:ea typeface="黑体" panose="02010609060101010101" pitchFamily="49" charset="-122"/>
              </a:rPr>
              <a:t>……</a:t>
            </a:r>
          </a:p>
          <a:p>
            <a:pPr algn="l">
              <a:lnSpc>
                <a:spcPct val="100000"/>
              </a:lnSpc>
            </a:pPr>
            <a:r>
              <a:rPr lang="en-US" altLang="zh-CN" sz="3600" b="1" dirty="0">
                <a:ea typeface="黑体" panose="02010609060101010101" pitchFamily="49" charset="-122"/>
              </a:rPr>
              <a:t>But by the grace of God I am what I am….</a:t>
            </a:r>
          </a:p>
        </p:txBody>
      </p:sp>
    </p:spTree>
    <p:extLst>
      <p:ext uri="{BB962C8B-B14F-4D97-AF65-F5344CB8AC3E}">
        <p14:creationId xmlns:p14="http://schemas.microsoft.com/office/powerpoint/2010/main" val="66513952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179512" y="116632"/>
            <a:ext cx="8856984" cy="6624736"/>
          </a:xfrm>
        </p:spPr>
        <p:txBody>
          <a:bodyPr>
            <a:normAutofit/>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弗</a:t>
            </a:r>
            <a:r>
              <a:rPr lang="en-US" altLang="zh-CN" sz="3600" b="1" dirty="0">
                <a:ea typeface="黑体" panose="02010609060101010101" pitchFamily="49" charset="-122"/>
              </a:rPr>
              <a:t>Ephesians 3:8】</a:t>
            </a:r>
          </a:p>
          <a:p>
            <a:pPr algn="l">
              <a:lnSpc>
                <a:spcPct val="100000"/>
              </a:lnSpc>
            </a:pPr>
            <a:r>
              <a:rPr lang="zh-CN" altLang="en-US" sz="3600" b="1" dirty="0">
                <a:ea typeface="黑体" panose="02010609060101010101" pitchFamily="49" charset="-122"/>
              </a:rPr>
              <a:t>我本来比众圣徒中最小的还小，然而他还赐我这恩典，叫我把基督那测不透的丰富传给外邦人。</a:t>
            </a:r>
          </a:p>
          <a:p>
            <a:pPr algn="l">
              <a:lnSpc>
                <a:spcPct val="100000"/>
              </a:lnSpc>
            </a:pPr>
            <a:r>
              <a:rPr lang="en-US" altLang="zh-CN" sz="3600" b="1" dirty="0">
                <a:ea typeface="黑体" panose="02010609060101010101" pitchFamily="49" charset="-122"/>
              </a:rPr>
              <a:t>To me, who am less than the least of all the saints, this grace was given, that I should preach among the Gentiles the unsearchable riches of Christ,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134393500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179512" y="188640"/>
            <a:ext cx="8712968" cy="6408712"/>
          </a:xfrm>
        </p:spPr>
        <p:txBody>
          <a:bodyPr>
            <a:normAutofit fontScale="92500" lnSpcReduction="20000"/>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提前</a:t>
            </a:r>
            <a:r>
              <a:rPr lang="en-US" altLang="zh-CN" sz="3600" b="1" dirty="0">
                <a:ea typeface="黑体" panose="02010609060101010101" pitchFamily="49" charset="-122"/>
              </a:rPr>
              <a:t>1 Timothy 1:15-16】</a:t>
            </a:r>
          </a:p>
          <a:p>
            <a:pPr algn="l">
              <a:lnSpc>
                <a:spcPct val="100000"/>
              </a:lnSpc>
            </a:pPr>
            <a:r>
              <a:rPr lang="en-US" altLang="zh-CN" sz="3600" b="1" dirty="0">
                <a:ea typeface="黑体" panose="02010609060101010101" pitchFamily="49" charset="-122"/>
              </a:rPr>
              <a:t>15 “</a:t>
            </a:r>
            <a:r>
              <a:rPr lang="zh-CN" altLang="en-US" sz="3600" b="1" dirty="0">
                <a:ea typeface="黑体" panose="02010609060101010101" pitchFamily="49" charset="-122"/>
              </a:rPr>
              <a:t>基督耶稣降世，为要拯救罪人。”这话是可信的，是十分可佩服的。在罪人中我是个罪魁。</a:t>
            </a:r>
          </a:p>
          <a:p>
            <a:pPr algn="l">
              <a:lnSpc>
                <a:spcPct val="100000"/>
              </a:lnSpc>
            </a:pPr>
            <a:r>
              <a:rPr lang="en-US" altLang="zh-CN" sz="3600" b="1" dirty="0">
                <a:ea typeface="黑体" panose="02010609060101010101" pitchFamily="49" charset="-122"/>
              </a:rPr>
              <a:t>This is a faithful saying and worthy of all acceptance, that Christ Jesus came into the world to save sinners, of whom I am chief.</a:t>
            </a:r>
          </a:p>
          <a:p>
            <a:pPr algn="l">
              <a:lnSpc>
                <a:spcPct val="100000"/>
              </a:lnSpc>
            </a:pPr>
            <a:r>
              <a:rPr lang="en-US" altLang="zh-CN" sz="3600" b="1" dirty="0">
                <a:ea typeface="黑体" panose="02010609060101010101" pitchFamily="49" charset="-122"/>
              </a:rPr>
              <a:t>16</a:t>
            </a:r>
            <a:r>
              <a:rPr lang="zh-CN" altLang="en-US" sz="3600" b="1" dirty="0">
                <a:ea typeface="黑体" panose="02010609060101010101" pitchFamily="49" charset="-122"/>
              </a:rPr>
              <a:t>然而我蒙了怜悯，是因耶稣基督要在我这罪魁身上显明他一切的忍耐，给后来信他得永生的人作榜样。</a:t>
            </a:r>
          </a:p>
          <a:p>
            <a:pPr algn="l">
              <a:lnSpc>
                <a:spcPct val="100000"/>
              </a:lnSpc>
            </a:pPr>
            <a:r>
              <a:rPr lang="en-US" altLang="zh-CN" sz="3600" b="1" dirty="0">
                <a:ea typeface="黑体" panose="02010609060101010101" pitchFamily="49" charset="-122"/>
              </a:rPr>
              <a:t>However, for this reason I obtained mercy, that in me first Jesus Christ might show all longsuffering, as a pattern to those who are going to believe on Him for everlasting life.</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75436899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188640"/>
            <a:ext cx="8640960" cy="6408712"/>
          </a:xfrm>
        </p:spPr>
        <p:txBody>
          <a:bodyPr>
            <a:normAutofit/>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弗</a:t>
            </a:r>
            <a:r>
              <a:rPr lang="en-US" altLang="zh-CN" sz="3600" b="1" dirty="0">
                <a:ea typeface="黑体" panose="02010609060101010101" pitchFamily="49" charset="-122"/>
              </a:rPr>
              <a:t>Ephesians 2:8】</a:t>
            </a:r>
          </a:p>
          <a:p>
            <a:pPr algn="l">
              <a:lnSpc>
                <a:spcPct val="100000"/>
              </a:lnSpc>
            </a:pPr>
            <a:r>
              <a:rPr lang="en-US" altLang="zh-CN" sz="3600" b="1" dirty="0">
                <a:ea typeface="黑体" panose="02010609060101010101" pitchFamily="49" charset="-122"/>
              </a:rPr>
              <a:t>8</a:t>
            </a:r>
            <a:r>
              <a:rPr lang="zh-CN" altLang="en-US" sz="3600" b="1" dirty="0">
                <a:ea typeface="黑体" panose="02010609060101010101" pitchFamily="49" charset="-122"/>
              </a:rPr>
              <a:t>你们得救是本乎恩，也因着信；这并不是出于自己，乃是　神所赐的；</a:t>
            </a:r>
          </a:p>
          <a:p>
            <a:pPr algn="l">
              <a:lnSpc>
                <a:spcPct val="100000"/>
              </a:lnSpc>
            </a:pPr>
            <a:r>
              <a:rPr lang="en-US" altLang="zh-CN" sz="3600" b="1" dirty="0">
                <a:ea typeface="黑体" panose="02010609060101010101" pitchFamily="49" charset="-122"/>
              </a:rPr>
              <a:t>For by grace you have been saved through faith, and that not of yourselves; it is the gift of God,</a:t>
            </a:r>
          </a:p>
          <a:p>
            <a:pPr algn="l">
              <a:lnSpc>
                <a:spcPct val="100000"/>
              </a:lnSpc>
            </a:pPr>
            <a:r>
              <a:rPr lang="en-US" altLang="zh-CN" sz="3600" b="1" dirty="0">
                <a:ea typeface="黑体" panose="02010609060101010101" pitchFamily="49" charset="-122"/>
              </a:rPr>
              <a:t>9</a:t>
            </a:r>
            <a:r>
              <a:rPr lang="zh-CN" altLang="en-US" sz="3600" b="1" dirty="0">
                <a:ea typeface="黑体" panose="02010609060101010101" pitchFamily="49" charset="-122"/>
              </a:rPr>
              <a:t>也不是出于行为，免得有人自夸</a:t>
            </a:r>
            <a:r>
              <a:rPr lang="zh-CN" altLang="en-US" sz="3600" b="1" dirty="0" smtClean="0">
                <a:ea typeface="黑体" panose="02010609060101010101" pitchFamily="49" charset="-122"/>
              </a:rPr>
              <a:t>。</a:t>
            </a:r>
            <a:endParaRPr lang="en-US" altLang="zh-CN" sz="3600" b="1" dirty="0" smtClean="0">
              <a:ea typeface="黑体" panose="02010609060101010101" pitchFamily="49" charset="-122"/>
            </a:endParaRPr>
          </a:p>
          <a:p>
            <a:pPr algn="l">
              <a:lnSpc>
                <a:spcPct val="100000"/>
              </a:lnSpc>
            </a:pPr>
            <a:r>
              <a:rPr lang="en-US" altLang="zh-CN" sz="3600" b="1" dirty="0" smtClean="0">
                <a:ea typeface="黑体" panose="02010609060101010101" pitchFamily="49" charset="-122"/>
              </a:rPr>
              <a:t>not </a:t>
            </a:r>
            <a:r>
              <a:rPr lang="en-US" altLang="zh-CN" sz="3600" b="1" dirty="0">
                <a:ea typeface="黑体" panose="02010609060101010101" pitchFamily="49" charset="-122"/>
              </a:rPr>
              <a:t>of works, lest anyone should boast.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220940344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188640"/>
            <a:ext cx="8640960" cy="6408712"/>
          </a:xfrm>
        </p:spPr>
        <p:txBody>
          <a:bodyPr>
            <a:normAutofit/>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罗</a:t>
            </a:r>
            <a:r>
              <a:rPr lang="en-US" altLang="zh-CN" sz="3600" b="1" dirty="0">
                <a:ea typeface="黑体" panose="02010609060101010101" pitchFamily="49" charset="-122"/>
              </a:rPr>
              <a:t>Romans 12:2】</a:t>
            </a:r>
          </a:p>
          <a:p>
            <a:pPr algn="l">
              <a:lnSpc>
                <a:spcPct val="100000"/>
              </a:lnSpc>
            </a:pPr>
            <a:r>
              <a:rPr lang="zh-CN" altLang="en-US" sz="3600" b="1" dirty="0">
                <a:ea typeface="黑体" panose="02010609060101010101" pitchFamily="49" charset="-122"/>
              </a:rPr>
              <a:t>不要效法这个世界，只要心意更新而变化，叫你们察验何为　神的善良、纯全、可喜悦的旨意。</a:t>
            </a:r>
          </a:p>
          <a:p>
            <a:pPr algn="l">
              <a:lnSpc>
                <a:spcPct val="100000"/>
              </a:lnSpc>
            </a:pPr>
            <a:r>
              <a:rPr lang="en-US" altLang="zh-CN" sz="3600" b="1" dirty="0">
                <a:ea typeface="黑体" panose="02010609060101010101" pitchFamily="49" charset="-122"/>
              </a:rPr>
              <a:t>And do not be conformed to this world, but be transformed by the renewing of your mind, that you may prove what is that good and acceptable and perfect will of God.</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12905979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188640"/>
            <a:ext cx="8640960" cy="6408712"/>
          </a:xfrm>
        </p:spPr>
        <p:txBody>
          <a:bodyPr>
            <a:normAutofit fontScale="92500" lnSpcReduction="20000"/>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马太福音</a:t>
            </a:r>
            <a:r>
              <a:rPr lang="en-US" altLang="zh-CN" sz="3600" b="1" dirty="0">
                <a:ea typeface="黑体" panose="02010609060101010101" pitchFamily="49" charset="-122"/>
              </a:rPr>
              <a:t>Matthew </a:t>
            </a:r>
            <a:r>
              <a:rPr lang="en-US" altLang="zh-CN" sz="3600" b="1" dirty="0" smtClean="0">
                <a:ea typeface="黑体" panose="02010609060101010101" pitchFamily="49" charset="-122"/>
              </a:rPr>
              <a:t>11:20-26】</a:t>
            </a:r>
            <a:endParaRPr lang="en-US" altLang="zh-CN" sz="3600" b="1" dirty="0">
              <a:ea typeface="黑体" panose="02010609060101010101" pitchFamily="49" charset="-122"/>
            </a:endParaRPr>
          </a:p>
          <a:p>
            <a:pPr algn="l">
              <a:lnSpc>
                <a:spcPct val="100000"/>
              </a:lnSpc>
            </a:pPr>
            <a:r>
              <a:rPr lang="en-US" altLang="zh-CN" sz="3600" b="1" dirty="0" smtClean="0">
                <a:ea typeface="黑体" panose="02010609060101010101" pitchFamily="49" charset="-122"/>
              </a:rPr>
              <a:t>24</a:t>
            </a:r>
            <a:r>
              <a:rPr lang="zh-CN" altLang="en-US" sz="3600" b="1" dirty="0">
                <a:ea typeface="黑体" panose="02010609060101010101" pitchFamily="49" charset="-122"/>
              </a:rPr>
              <a:t>但我告诉你们：当审判的日子，所多玛所受的，比你还容易受呢！” </a:t>
            </a:r>
          </a:p>
          <a:p>
            <a:pPr algn="l">
              <a:lnSpc>
                <a:spcPct val="100000"/>
              </a:lnSpc>
            </a:pPr>
            <a:r>
              <a:rPr lang="en-US" altLang="zh-CN" sz="3600" b="1" dirty="0">
                <a:ea typeface="黑体" panose="02010609060101010101" pitchFamily="49" charset="-122"/>
              </a:rPr>
              <a:t>But I say to you that it shall be more tolerable for the land of Sodom in the day of judgment than for you."</a:t>
            </a:r>
          </a:p>
          <a:p>
            <a:pPr algn="l">
              <a:lnSpc>
                <a:spcPct val="100000"/>
              </a:lnSpc>
            </a:pPr>
            <a:r>
              <a:rPr lang="en-US" altLang="zh-CN" sz="3600" b="1" dirty="0">
                <a:ea typeface="黑体" panose="02010609060101010101" pitchFamily="49" charset="-122"/>
              </a:rPr>
              <a:t>25</a:t>
            </a:r>
            <a:r>
              <a:rPr lang="zh-CN" altLang="en-US" sz="3600" b="1" dirty="0">
                <a:ea typeface="黑体" panose="02010609060101010101" pitchFamily="49" charset="-122"/>
              </a:rPr>
              <a:t>那时，耶稣说：“父啊，天地的主，我感谢你！因为你将这些事向聪明通达人就藏起来，向婴孩就显出来</a:t>
            </a:r>
            <a:r>
              <a:rPr lang="zh-CN" altLang="en-US" sz="3600" b="1" dirty="0" smtClean="0">
                <a:ea typeface="黑体" panose="02010609060101010101" pitchFamily="49" charset="-122"/>
              </a:rPr>
              <a:t>。</a:t>
            </a:r>
            <a:endParaRPr lang="en-US" altLang="zh-CN" sz="3600" b="1" dirty="0" smtClean="0">
              <a:ea typeface="黑体" panose="02010609060101010101" pitchFamily="49" charset="-122"/>
            </a:endParaRPr>
          </a:p>
          <a:p>
            <a:pPr algn="l">
              <a:lnSpc>
                <a:spcPct val="100000"/>
              </a:lnSpc>
            </a:pPr>
            <a:r>
              <a:rPr lang="en-US" altLang="zh-CN" sz="3600" b="1" dirty="0" smtClean="0">
                <a:ea typeface="黑体" panose="02010609060101010101" pitchFamily="49" charset="-122"/>
              </a:rPr>
              <a:t>At </a:t>
            </a:r>
            <a:r>
              <a:rPr lang="en-US" altLang="zh-CN" sz="3600" b="1" dirty="0">
                <a:ea typeface="黑体" panose="02010609060101010101" pitchFamily="49" charset="-122"/>
              </a:rPr>
              <a:t>that time Jesus answered and said, "I thank You, Father, Lord of heaven and earth, that You have hidden these things from the wise and prudent and have revealed them to babes</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25446039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188640"/>
            <a:ext cx="8640960" cy="6408712"/>
          </a:xfrm>
        </p:spPr>
        <p:txBody>
          <a:bodyPr>
            <a:normAutofit/>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马太福音</a:t>
            </a:r>
            <a:r>
              <a:rPr lang="en-US" altLang="zh-CN" sz="3600" b="1" dirty="0">
                <a:ea typeface="黑体" panose="02010609060101010101" pitchFamily="49" charset="-122"/>
              </a:rPr>
              <a:t>Matthew </a:t>
            </a:r>
            <a:r>
              <a:rPr lang="en-US" altLang="zh-CN" sz="3600" b="1" dirty="0" smtClean="0">
                <a:ea typeface="黑体" panose="02010609060101010101" pitchFamily="49" charset="-122"/>
              </a:rPr>
              <a:t>11:20-26】</a:t>
            </a:r>
            <a:endParaRPr lang="en-US" altLang="zh-CN" sz="3600" b="1" dirty="0">
              <a:ea typeface="黑体" panose="02010609060101010101" pitchFamily="49" charset="-122"/>
            </a:endParaRPr>
          </a:p>
          <a:p>
            <a:pPr algn="l">
              <a:lnSpc>
                <a:spcPct val="100000"/>
              </a:lnSpc>
            </a:pPr>
            <a:endParaRPr lang="en-US" altLang="zh-CN" sz="3600" b="1" dirty="0">
              <a:ea typeface="黑体" panose="02010609060101010101" pitchFamily="49" charset="-122"/>
            </a:endParaRPr>
          </a:p>
          <a:p>
            <a:pPr algn="l">
              <a:lnSpc>
                <a:spcPct val="100000"/>
              </a:lnSpc>
            </a:pPr>
            <a:r>
              <a:rPr lang="en-US" altLang="zh-CN" sz="3600" b="1" dirty="0">
                <a:ea typeface="黑体" panose="02010609060101010101" pitchFamily="49" charset="-122"/>
              </a:rPr>
              <a:t>26</a:t>
            </a:r>
            <a:r>
              <a:rPr lang="zh-CN" altLang="en-US" sz="3600" b="1" dirty="0">
                <a:ea typeface="黑体" panose="02010609060101010101" pitchFamily="49" charset="-122"/>
              </a:rPr>
              <a:t>父啊，是的，因为你的美意本是如此。</a:t>
            </a:r>
          </a:p>
          <a:p>
            <a:pPr algn="l">
              <a:lnSpc>
                <a:spcPct val="100000"/>
              </a:lnSpc>
            </a:pPr>
            <a:r>
              <a:rPr lang="en-US" altLang="zh-CN" sz="3600" b="1" dirty="0">
                <a:ea typeface="黑体" panose="02010609060101010101" pitchFamily="49" charset="-122"/>
              </a:rPr>
              <a:t>Even so, Father, for so it seemed good in Your sight.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20959844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188640"/>
            <a:ext cx="8640960" cy="6408712"/>
          </a:xfrm>
        </p:spPr>
        <p:txBody>
          <a:bodyPr>
            <a:normAutofit fontScale="92500"/>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马太福音</a:t>
            </a:r>
            <a:r>
              <a:rPr lang="en-US" altLang="zh-CN" sz="3600" b="1" dirty="0">
                <a:ea typeface="黑体" panose="02010609060101010101" pitchFamily="49" charset="-122"/>
              </a:rPr>
              <a:t>Matthew 11:25-26】</a:t>
            </a:r>
          </a:p>
          <a:p>
            <a:pPr algn="l">
              <a:lnSpc>
                <a:spcPct val="100000"/>
              </a:lnSpc>
            </a:pPr>
            <a:r>
              <a:rPr lang="en-US" altLang="zh-CN" sz="3600" b="1" dirty="0">
                <a:ea typeface="黑体" panose="02010609060101010101" pitchFamily="49" charset="-122"/>
              </a:rPr>
              <a:t>25</a:t>
            </a:r>
            <a:r>
              <a:rPr lang="zh-CN" altLang="en-US" sz="3600" b="1" dirty="0">
                <a:ea typeface="黑体" panose="02010609060101010101" pitchFamily="49" charset="-122"/>
              </a:rPr>
              <a:t>那时，耶稣说：“父啊，天地的主，我感谢你！因为你将这些事向聪明通达人就藏起来，向婴孩就显出来</a:t>
            </a:r>
            <a:r>
              <a:rPr lang="zh-CN" altLang="en-US" sz="3600" b="1" dirty="0" smtClean="0">
                <a:ea typeface="黑体" panose="02010609060101010101" pitchFamily="49" charset="-122"/>
              </a:rPr>
              <a:t>。</a:t>
            </a:r>
            <a:endParaRPr lang="en-US" altLang="zh-CN" sz="3600" b="1" dirty="0" smtClean="0">
              <a:ea typeface="黑体" panose="02010609060101010101" pitchFamily="49" charset="-122"/>
            </a:endParaRPr>
          </a:p>
          <a:p>
            <a:pPr algn="l">
              <a:lnSpc>
                <a:spcPct val="100000"/>
              </a:lnSpc>
            </a:pPr>
            <a:r>
              <a:rPr lang="en-US" altLang="zh-CN" sz="3600" b="1" dirty="0" smtClean="0">
                <a:ea typeface="黑体" panose="02010609060101010101" pitchFamily="49" charset="-122"/>
              </a:rPr>
              <a:t>At </a:t>
            </a:r>
            <a:r>
              <a:rPr lang="en-US" altLang="zh-CN" sz="3600" b="1" dirty="0">
                <a:ea typeface="黑体" panose="02010609060101010101" pitchFamily="49" charset="-122"/>
              </a:rPr>
              <a:t>that time Jesus answered and said, "I thank You, Father, Lord of heaven and earth, that You have hidden these things from the wise and prudent and have revealed them to babes.</a:t>
            </a:r>
          </a:p>
          <a:p>
            <a:pPr algn="l">
              <a:lnSpc>
                <a:spcPct val="100000"/>
              </a:lnSpc>
            </a:pPr>
            <a:r>
              <a:rPr lang="en-US" altLang="zh-CN" sz="3600" b="1" dirty="0">
                <a:ea typeface="黑体" panose="02010609060101010101" pitchFamily="49" charset="-122"/>
              </a:rPr>
              <a:t>26</a:t>
            </a:r>
            <a:r>
              <a:rPr lang="zh-CN" altLang="en-US" sz="3600" b="1" dirty="0">
                <a:ea typeface="黑体" panose="02010609060101010101" pitchFamily="49" charset="-122"/>
              </a:rPr>
              <a:t>父啊，是的，因为你的美意本是如此。</a:t>
            </a:r>
          </a:p>
          <a:p>
            <a:pPr algn="l">
              <a:lnSpc>
                <a:spcPct val="100000"/>
              </a:lnSpc>
            </a:pPr>
            <a:r>
              <a:rPr lang="en-US" altLang="zh-CN" sz="3600" b="1" dirty="0">
                <a:ea typeface="黑体" panose="02010609060101010101" pitchFamily="49" charset="-122"/>
              </a:rPr>
              <a:t>Even so, Father, for so it seemed good in Your sight.</a:t>
            </a:r>
          </a:p>
        </p:txBody>
      </p:sp>
    </p:spTree>
    <p:extLst>
      <p:ext uri="{BB962C8B-B14F-4D97-AF65-F5344CB8AC3E}">
        <p14:creationId xmlns:p14="http://schemas.microsoft.com/office/powerpoint/2010/main" val="6379118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188640"/>
            <a:ext cx="8640960" cy="6408712"/>
          </a:xfrm>
        </p:spPr>
        <p:txBody>
          <a:bodyPr>
            <a:normAutofit lnSpcReduction="10000"/>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路加福音</a:t>
            </a:r>
            <a:r>
              <a:rPr lang="en-US" altLang="zh-CN" sz="3600" b="1" dirty="0">
                <a:ea typeface="黑体" panose="02010609060101010101" pitchFamily="49" charset="-122"/>
              </a:rPr>
              <a:t>Luke </a:t>
            </a:r>
            <a:r>
              <a:rPr lang="en-US" altLang="zh-CN" sz="3600" b="1" dirty="0" smtClean="0">
                <a:ea typeface="黑体" panose="02010609060101010101" pitchFamily="49" charset="-122"/>
              </a:rPr>
              <a:t>10:21】</a:t>
            </a:r>
            <a:endParaRPr lang="en-US" altLang="zh-CN" sz="3600" b="1" dirty="0">
              <a:ea typeface="黑体" panose="02010609060101010101" pitchFamily="49" charset="-122"/>
            </a:endParaRPr>
          </a:p>
          <a:p>
            <a:pPr algn="l">
              <a:lnSpc>
                <a:spcPct val="100000"/>
              </a:lnSpc>
            </a:pPr>
            <a:r>
              <a:rPr lang="en-US" altLang="zh-CN" sz="3600" b="1" dirty="0">
                <a:ea typeface="黑体" panose="02010609060101010101" pitchFamily="49" charset="-122"/>
              </a:rPr>
              <a:t>21</a:t>
            </a:r>
            <a:r>
              <a:rPr lang="zh-CN" altLang="en-US" sz="3600" b="1" dirty="0">
                <a:ea typeface="黑体" panose="02010609060101010101" pitchFamily="49" charset="-122"/>
              </a:rPr>
              <a:t>正当那时，耶稣被圣灵感动就欢乐，说：“父啊，天地的主，我感谢你！因为你将这些事向聪明通达人就藏起来，向婴孩就显出来。父啊，是的，因为你的美意本是如此。</a:t>
            </a:r>
          </a:p>
          <a:p>
            <a:pPr algn="l">
              <a:lnSpc>
                <a:spcPct val="100000"/>
              </a:lnSpc>
            </a:pPr>
            <a:r>
              <a:rPr lang="en-US" altLang="zh-CN" sz="3600" b="1" dirty="0">
                <a:ea typeface="黑体" panose="02010609060101010101" pitchFamily="49" charset="-122"/>
              </a:rPr>
              <a:t>In that hour Jesus rejoiced in the Spirit and said, "I thank You, Father, Lord of heaven and earth, that You have hidden these things from the wise and prudent and revealed them to babes. Even so, Father, for so it seemed good in Your sight.</a:t>
            </a:r>
          </a:p>
        </p:txBody>
      </p:sp>
    </p:spTree>
    <p:extLst>
      <p:ext uri="{BB962C8B-B14F-4D97-AF65-F5344CB8AC3E}">
        <p14:creationId xmlns:p14="http://schemas.microsoft.com/office/powerpoint/2010/main" val="21691963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188640"/>
            <a:ext cx="8640960" cy="6408712"/>
          </a:xfrm>
        </p:spPr>
        <p:txBody>
          <a:bodyPr>
            <a:normAutofit/>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以赛亚书</a:t>
            </a:r>
            <a:r>
              <a:rPr lang="en-US" altLang="zh-CN" sz="3600" b="1" dirty="0">
                <a:ea typeface="黑体" panose="02010609060101010101" pitchFamily="49" charset="-122"/>
              </a:rPr>
              <a:t>Isaiah 53:3】</a:t>
            </a:r>
          </a:p>
          <a:p>
            <a:pPr algn="l">
              <a:lnSpc>
                <a:spcPct val="100000"/>
              </a:lnSpc>
            </a:pPr>
            <a:r>
              <a:rPr lang="zh-CN" altLang="en-US" sz="3600" b="1" dirty="0">
                <a:ea typeface="黑体" panose="02010609060101010101" pitchFamily="49" charset="-122"/>
              </a:rPr>
              <a:t>祂被藐视，被人厌弃，多受痛苦，常经忧患。他被藐视，好像被人掩面不看的一样，我们也不尊重祂。</a:t>
            </a:r>
          </a:p>
          <a:p>
            <a:pPr algn="l">
              <a:lnSpc>
                <a:spcPct val="100000"/>
              </a:lnSpc>
            </a:pPr>
            <a:r>
              <a:rPr lang="en-US" altLang="zh-CN" sz="3600" b="1" dirty="0">
                <a:ea typeface="黑体" panose="02010609060101010101" pitchFamily="49" charset="-122"/>
              </a:rPr>
              <a:t>He is despised and rejected by men, A Man of sorrows and acquainted with grief. And we hid, as it were, our faces from Him; He was despised, and we did not esteem Him.</a:t>
            </a:r>
          </a:p>
        </p:txBody>
      </p:sp>
    </p:spTree>
    <p:extLst>
      <p:ext uri="{BB962C8B-B14F-4D97-AF65-F5344CB8AC3E}">
        <p14:creationId xmlns:p14="http://schemas.microsoft.com/office/powerpoint/2010/main" val="12978839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188640"/>
            <a:ext cx="8640960" cy="6408712"/>
          </a:xfrm>
        </p:spPr>
        <p:txBody>
          <a:bodyPr>
            <a:normAutofit fontScale="92500"/>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马太福音</a:t>
            </a:r>
            <a:r>
              <a:rPr lang="en-US" altLang="zh-CN" sz="3600" b="1" dirty="0">
                <a:ea typeface="黑体" panose="02010609060101010101" pitchFamily="49" charset="-122"/>
              </a:rPr>
              <a:t>Matthew 11:25-26】</a:t>
            </a:r>
          </a:p>
          <a:p>
            <a:pPr algn="l">
              <a:lnSpc>
                <a:spcPct val="100000"/>
              </a:lnSpc>
            </a:pPr>
            <a:r>
              <a:rPr lang="en-US" altLang="zh-CN" sz="3600" b="1" dirty="0">
                <a:ea typeface="黑体" panose="02010609060101010101" pitchFamily="49" charset="-122"/>
              </a:rPr>
              <a:t>25</a:t>
            </a:r>
            <a:r>
              <a:rPr lang="zh-CN" altLang="en-US" sz="3600" b="1" dirty="0">
                <a:ea typeface="黑体" panose="02010609060101010101" pitchFamily="49" charset="-122"/>
              </a:rPr>
              <a:t>那时，耶稣说：“父啊，天地的主，我感谢你！因为你将这些事向聪明通达人就藏起来，向婴孩就显出来</a:t>
            </a:r>
            <a:r>
              <a:rPr lang="zh-CN" altLang="en-US" sz="3600" b="1" dirty="0" smtClean="0">
                <a:ea typeface="黑体" panose="02010609060101010101" pitchFamily="49" charset="-122"/>
              </a:rPr>
              <a:t>。</a:t>
            </a:r>
            <a:endParaRPr lang="en-US" altLang="zh-CN" sz="3600" b="1" dirty="0" smtClean="0">
              <a:ea typeface="黑体" panose="02010609060101010101" pitchFamily="49" charset="-122"/>
            </a:endParaRPr>
          </a:p>
          <a:p>
            <a:pPr algn="l">
              <a:lnSpc>
                <a:spcPct val="100000"/>
              </a:lnSpc>
            </a:pPr>
            <a:r>
              <a:rPr lang="en-US" altLang="zh-CN" sz="3600" b="1" dirty="0" smtClean="0">
                <a:ea typeface="黑体" panose="02010609060101010101" pitchFamily="49" charset="-122"/>
              </a:rPr>
              <a:t>At </a:t>
            </a:r>
            <a:r>
              <a:rPr lang="en-US" altLang="zh-CN" sz="3600" b="1" dirty="0">
                <a:ea typeface="黑体" panose="02010609060101010101" pitchFamily="49" charset="-122"/>
              </a:rPr>
              <a:t>that time Jesus answered and said, "I thank You, Father, Lord of heaven and earth, that You have hidden these things from the wise and prudent and have revealed them to babes.</a:t>
            </a:r>
          </a:p>
          <a:p>
            <a:pPr algn="l">
              <a:lnSpc>
                <a:spcPct val="100000"/>
              </a:lnSpc>
            </a:pPr>
            <a:r>
              <a:rPr lang="en-US" altLang="zh-CN" sz="3600" b="1" dirty="0">
                <a:ea typeface="黑体" panose="02010609060101010101" pitchFamily="49" charset="-122"/>
              </a:rPr>
              <a:t>26</a:t>
            </a:r>
            <a:r>
              <a:rPr lang="zh-CN" altLang="en-US" sz="3600" b="1" dirty="0">
                <a:ea typeface="黑体" panose="02010609060101010101" pitchFamily="49" charset="-122"/>
              </a:rPr>
              <a:t>父啊，是的，因为你的美意本是如此。</a:t>
            </a:r>
          </a:p>
          <a:p>
            <a:pPr algn="l">
              <a:lnSpc>
                <a:spcPct val="100000"/>
              </a:lnSpc>
            </a:pPr>
            <a:r>
              <a:rPr lang="en-US" altLang="zh-CN" sz="3600" b="1" dirty="0">
                <a:ea typeface="黑体" panose="02010609060101010101" pitchFamily="49" charset="-122"/>
              </a:rPr>
              <a:t>Even so, Father, for so it seemed good in Your sight.</a:t>
            </a:r>
          </a:p>
        </p:txBody>
      </p:sp>
    </p:spTree>
    <p:extLst>
      <p:ext uri="{BB962C8B-B14F-4D97-AF65-F5344CB8AC3E}">
        <p14:creationId xmlns:p14="http://schemas.microsoft.com/office/powerpoint/2010/main" val="5709031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188640"/>
            <a:ext cx="8640960" cy="6408712"/>
          </a:xfrm>
        </p:spPr>
        <p:txBody>
          <a:bodyPr>
            <a:normAutofit/>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马太福音</a:t>
            </a:r>
            <a:r>
              <a:rPr lang="en-US" altLang="zh-CN" sz="3600" b="1" dirty="0">
                <a:ea typeface="黑体" panose="02010609060101010101" pitchFamily="49" charset="-122"/>
              </a:rPr>
              <a:t>Matthew 11:25a】</a:t>
            </a:r>
          </a:p>
          <a:p>
            <a:pPr algn="l">
              <a:lnSpc>
                <a:spcPct val="100000"/>
              </a:lnSpc>
            </a:pPr>
            <a:r>
              <a:rPr lang="zh-CN" altLang="en-US" sz="3600" b="1" dirty="0">
                <a:ea typeface="黑体" panose="02010609060101010101" pitchFamily="49" charset="-122"/>
              </a:rPr>
              <a:t>那时，耶稣说：“父啊，天地的主，我感谢你！</a:t>
            </a:r>
            <a:r>
              <a:rPr lang="en-US" altLang="zh-CN" sz="3600" b="1" dirty="0" smtClean="0">
                <a:ea typeface="黑体" panose="02010609060101010101" pitchFamily="49" charset="-122"/>
              </a:rPr>
              <a:t>……</a:t>
            </a:r>
          </a:p>
          <a:p>
            <a:pPr algn="l">
              <a:lnSpc>
                <a:spcPct val="100000"/>
              </a:lnSpc>
            </a:pPr>
            <a:r>
              <a:rPr lang="en-US" altLang="zh-CN" sz="3600" b="1" dirty="0" smtClean="0">
                <a:ea typeface="黑体" panose="02010609060101010101" pitchFamily="49" charset="-122"/>
              </a:rPr>
              <a:t>At </a:t>
            </a:r>
            <a:r>
              <a:rPr lang="en-US" altLang="zh-CN" sz="3600" b="1" dirty="0">
                <a:ea typeface="黑体" panose="02010609060101010101" pitchFamily="49" charset="-122"/>
              </a:rPr>
              <a:t>that time Jesus answered and said, "I thank You, Father, Lord of heaven and earth….</a:t>
            </a:r>
          </a:p>
        </p:txBody>
      </p:sp>
    </p:spTree>
    <p:extLst>
      <p:ext uri="{BB962C8B-B14F-4D97-AF65-F5344CB8AC3E}">
        <p14:creationId xmlns:p14="http://schemas.microsoft.com/office/powerpoint/2010/main" val="373546155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3667</TotalTime>
  <Words>1923</Words>
  <Application>Microsoft Office PowerPoint</Application>
  <PresentationFormat>全屏显示(4:3)</PresentationFormat>
  <Paragraphs>139</Paragraphs>
  <Slides>26</Slides>
  <Notes>26</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26</vt:i4>
      </vt:variant>
    </vt:vector>
  </HeadingPairs>
  <TitlesOfParts>
    <vt:vector size="33" baseType="lpstr">
      <vt:lpstr>新細明體</vt:lpstr>
      <vt:lpstr>黑体</vt:lpstr>
      <vt:lpstr>宋体</vt:lpstr>
      <vt:lpstr>Arial</vt:lpstr>
      <vt:lpstr>Calibri</vt:lpstr>
      <vt:lpstr>Calibri Light</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Windows 用户</dc:creator>
  <cp:lastModifiedBy>Barnabas Feng</cp:lastModifiedBy>
  <cp:revision>421</cp:revision>
  <dcterms:created xsi:type="dcterms:W3CDTF">2014-02-25T17:54:08Z</dcterms:created>
  <dcterms:modified xsi:type="dcterms:W3CDTF">2017-09-17T09:59:31Z</dcterms:modified>
</cp:coreProperties>
</file>