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15"/>
  </p:notesMasterIdLst>
  <p:handoutMasterIdLst>
    <p:handoutMasterId r:id="rId16"/>
  </p:handoutMasterIdLst>
  <p:sldIdLst>
    <p:sldId id="469" r:id="rId2"/>
    <p:sldId id="671" r:id="rId3"/>
    <p:sldId id="672" r:id="rId4"/>
    <p:sldId id="653" r:id="rId5"/>
    <p:sldId id="654" r:id="rId6"/>
    <p:sldId id="655" r:id="rId7"/>
    <p:sldId id="676" r:id="rId8"/>
    <p:sldId id="677" r:id="rId9"/>
    <p:sldId id="674" r:id="rId10"/>
    <p:sldId id="675" r:id="rId11"/>
    <p:sldId id="678" r:id="rId12"/>
    <p:sldId id="679" r:id="rId13"/>
    <p:sldId id="680" r:id="rId1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7" d="100"/>
          <a:sy n="77" d="100"/>
        </p:scale>
        <p:origin x="78" y="10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2017/7/9</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2017/7/9</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190694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3402824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2102973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2786561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3625629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1277001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3861600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1458838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3136942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3253121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29255968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7702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2017/7/9</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2017/7/9</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2017/7/9</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2017/7/9</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2017/7/9</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2017/7/9</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2017/7/9</a:t>
            </a:fld>
            <a:endParaRPr lang="zh-CN" altLang="en-US" dirty="0"/>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2017/7/9</a:t>
            </a:fld>
            <a:endParaRPr lang="zh-CN" altLang="en-US" dirty="0"/>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2017/7/9</a:t>
            </a:fld>
            <a:endParaRPr lang="zh-CN" altLang="en-US" dirty="0"/>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2017/7/9</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2017/7/9</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2017/7/9</a:t>
            </a:fld>
            <a:endParaRPr lang="zh-CN" altLang="en-US" dirty="0"/>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10:32-33】</a:t>
            </a:r>
          </a:p>
          <a:p>
            <a:pPr algn="l">
              <a:lnSpc>
                <a:spcPct val="100000"/>
              </a:lnSpc>
            </a:pPr>
            <a:r>
              <a:rPr lang="en-US" altLang="zh-CN" sz="3600" b="1" dirty="0">
                <a:ea typeface="黑体" panose="02010609060101010101" pitchFamily="49" charset="-122"/>
              </a:rPr>
              <a:t>32“</a:t>
            </a:r>
            <a:r>
              <a:rPr lang="zh-CN" altLang="en-US" sz="3600" b="1" dirty="0">
                <a:ea typeface="黑体" panose="02010609060101010101" pitchFamily="49" charset="-122"/>
              </a:rPr>
              <a:t>凡在人面前认我的，我在我天上的父面前也必认他；</a:t>
            </a:r>
          </a:p>
          <a:p>
            <a:pPr algn="l">
              <a:lnSpc>
                <a:spcPct val="100000"/>
              </a:lnSpc>
            </a:pPr>
            <a:r>
              <a:rPr lang="en-US" altLang="zh-CN" sz="3600" b="1" dirty="0">
                <a:ea typeface="黑体" panose="02010609060101010101" pitchFamily="49" charset="-122"/>
              </a:rPr>
              <a:t>"Therefore whoever confesses Me before men, him I will also confess before My Father who is in heaven.</a:t>
            </a:r>
          </a:p>
          <a:p>
            <a:pPr algn="l">
              <a:lnSpc>
                <a:spcPct val="100000"/>
              </a:lnSpc>
            </a:pPr>
            <a:r>
              <a:rPr lang="en-US" altLang="zh-CN" sz="3600" b="1" dirty="0">
                <a:ea typeface="黑体" panose="02010609060101010101" pitchFamily="49" charset="-122"/>
              </a:rPr>
              <a:t>33</a:t>
            </a:r>
            <a:r>
              <a:rPr lang="zh-CN" altLang="en-US" sz="3600" b="1" dirty="0">
                <a:ea typeface="黑体" panose="02010609060101010101" pitchFamily="49" charset="-122"/>
              </a:rPr>
              <a:t>凡在人面前不认我的，我在我天上的父面前也必不认他。”</a:t>
            </a:r>
          </a:p>
          <a:p>
            <a:pPr algn="l">
              <a:lnSpc>
                <a:spcPct val="100000"/>
              </a:lnSpc>
            </a:pPr>
            <a:r>
              <a:rPr lang="en-US" altLang="zh-CN" sz="3600" b="1" dirty="0">
                <a:ea typeface="黑体" panose="02010609060101010101" pitchFamily="49" charset="-122"/>
              </a:rPr>
              <a:t>But whoever denies Me before men, him I will also deny before My Father who is in heaven.</a:t>
            </a: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启示录</a:t>
            </a:r>
            <a:r>
              <a:rPr lang="en-US" altLang="zh-CN" sz="3600" b="1" dirty="0">
                <a:ea typeface="黑体" panose="02010609060101010101" pitchFamily="49" charset="-122"/>
              </a:rPr>
              <a:t>Revelation 21:1-7】</a:t>
            </a:r>
          </a:p>
          <a:p>
            <a:pPr algn="l">
              <a:lnSpc>
                <a:spcPct val="100000"/>
              </a:lnSpc>
            </a:pPr>
            <a:r>
              <a:rPr lang="en-US" altLang="zh-CN" sz="3600" b="1" dirty="0">
                <a:ea typeface="黑体" panose="02010609060101010101" pitchFamily="49" charset="-122"/>
              </a:rPr>
              <a:t>1</a:t>
            </a:r>
            <a:r>
              <a:rPr lang="zh-CN" altLang="en-US" sz="3600" b="1" dirty="0">
                <a:ea typeface="黑体" panose="02010609060101010101" pitchFamily="49" charset="-122"/>
              </a:rPr>
              <a:t>我又看见一个新天新地，因为先前的天地已经过去了，海也不再有了</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Then </a:t>
            </a:r>
            <a:r>
              <a:rPr lang="en-US" altLang="zh-CN" sz="3600" b="1" dirty="0">
                <a:ea typeface="黑体" panose="02010609060101010101" pitchFamily="49" charset="-122"/>
              </a:rPr>
              <a:t>I saw a new heaven and a new earth, for the first heaven and the first earth had passed away, and there was no longer any sea.</a:t>
            </a:r>
          </a:p>
          <a:p>
            <a:pPr algn="l">
              <a:lnSpc>
                <a:spcPct val="100000"/>
              </a:lnSpc>
            </a:pPr>
            <a:r>
              <a:rPr lang="en-US" altLang="zh-CN" sz="3600" b="1" dirty="0">
                <a:ea typeface="黑体" panose="02010609060101010101" pitchFamily="49" charset="-122"/>
              </a:rPr>
              <a:t>2</a:t>
            </a:r>
            <a:r>
              <a:rPr lang="zh-CN" altLang="en-US" sz="3600" b="1" dirty="0">
                <a:ea typeface="黑体" panose="02010609060101010101" pitchFamily="49" charset="-122"/>
              </a:rPr>
              <a:t>我又看见圣城新耶路撒冷由　神那里从天而降，预备好了，就如新妇妆饰整齐，等候丈夫</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I </a:t>
            </a:r>
            <a:r>
              <a:rPr lang="en-US" altLang="zh-CN" sz="3600" b="1" dirty="0">
                <a:ea typeface="黑体" panose="02010609060101010101" pitchFamily="49" charset="-122"/>
              </a:rPr>
              <a:t>saw the Holy City, the new Jerusalem, coming down out of heaven from God, prepared as a bride beautifully dressed for her husband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0933138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850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启示录</a:t>
            </a:r>
            <a:r>
              <a:rPr lang="en-US" altLang="zh-CN" sz="3600" b="1" dirty="0">
                <a:ea typeface="黑体" panose="02010609060101010101" pitchFamily="49" charset="-122"/>
              </a:rPr>
              <a:t>Revelation 21:1-7】</a:t>
            </a:r>
          </a:p>
          <a:p>
            <a:pPr algn="l">
              <a:lnSpc>
                <a:spcPct val="100000"/>
              </a:lnSpc>
            </a:pPr>
            <a:r>
              <a:rPr lang="en-US" altLang="zh-CN" sz="3600" b="1" dirty="0" smtClean="0">
                <a:ea typeface="黑体" panose="02010609060101010101" pitchFamily="49" charset="-122"/>
              </a:rPr>
              <a:t>3</a:t>
            </a:r>
            <a:r>
              <a:rPr lang="zh-CN" altLang="en-US" sz="3600" b="1" dirty="0">
                <a:ea typeface="黑体" panose="02010609060101010101" pitchFamily="49" charset="-122"/>
              </a:rPr>
              <a:t>我听见有大声音从宝座出来说：“看哪，　神的帐幕在人间。他要与人同住，他们要作他的子民；　神要亲自与他们同在，作他们的　神</a:t>
            </a:r>
            <a:r>
              <a:rPr lang="zh-CN" altLang="en-US" sz="3600" b="1" dirty="0" smtClean="0">
                <a:ea typeface="黑体" panose="02010609060101010101" pitchFamily="49" charset="-122"/>
              </a:rPr>
              <a:t>。</a:t>
            </a:r>
            <a:r>
              <a:rPr lang="en-US" altLang="zh-CN" sz="3600" b="1" dirty="0" smtClean="0">
                <a:ea typeface="黑体" panose="02010609060101010101" pitchFamily="49" charset="-122"/>
              </a:rPr>
              <a:t>And </a:t>
            </a:r>
            <a:r>
              <a:rPr lang="en-US" altLang="zh-CN" sz="3600" b="1" dirty="0">
                <a:ea typeface="黑体" panose="02010609060101010101" pitchFamily="49" charset="-122"/>
              </a:rPr>
              <a:t>I heard a loud voice from the throne saying, "Now the dwelling of God is with men, and he will live with them. They will be his people, and God himself will be with them and be their God.</a:t>
            </a:r>
          </a:p>
          <a:p>
            <a:pPr algn="l">
              <a:lnSpc>
                <a:spcPct val="100000"/>
              </a:lnSpc>
            </a:pPr>
            <a:r>
              <a:rPr lang="en-US" altLang="zh-CN" sz="3600" b="1" dirty="0">
                <a:ea typeface="黑体" panose="02010609060101010101" pitchFamily="49" charset="-122"/>
              </a:rPr>
              <a:t>4</a:t>
            </a:r>
            <a:r>
              <a:rPr lang="zh-CN" altLang="en-US" sz="3600" b="1" dirty="0">
                <a:ea typeface="黑体" panose="02010609060101010101" pitchFamily="49" charset="-122"/>
              </a:rPr>
              <a:t>　神要擦去他们一切的眼泪，不再有死亡，也不再有悲哀、哭号、疼痛，因为以前的事都过去了。” </a:t>
            </a:r>
            <a:r>
              <a:rPr lang="en-US" altLang="zh-CN" sz="3600" b="1" dirty="0" smtClean="0">
                <a:ea typeface="黑体" panose="02010609060101010101" pitchFamily="49" charset="-122"/>
              </a:rPr>
              <a:t>He </a:t>
            </a:r>
            <a:r>
              <a:rPr lang="en-US" altLang="zh-CN" sz="3600" b="1" dirty="0">
                <a:ea typeface="黑体" panose="02010609060101010101" pitchFamily="49" charset="-122"/>
              </a:rPr>
              <a:t>will wipe every tear from their eyes. There will be no more death or mourning or crying or pain, for the old order of things has passed away</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6827154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850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启示录</a:t>
            </a:r>
            <a:r>
              <a:rPr lang="en-US" altLang="zh-CN" sz="3600" b="1" dirty="0">
                <a:ea typeface="黑体" panose="02010609060101010101" pitchFamily="49" charset="-122"/>
              </a:rPr>
              <a:t>Revelation 21:1-7】</a:t>
            </a:r>
          </a:p>
          <a:p>
            <a:pPr algn="l">
              <a:lnSpc>
                <a:spcPct val="100000"/>
              </a:lnSpc>
            </a:pPr>
            <a:r>
              <a:rPr lang="en-US" altLang="zh-CN" sz="3600" b="1" dirty="0" smtClean="0">
                <a:ea typeface="黑体" panose="02010609060101010101" pitchFamily="49" charset="-122"/>
              </a:rPr>
              <a:t>5</a:t>
            </a:r>
            <a:r>
              <a:rPr lang="zh-CN" altLang="en-US" sz="3600" b="1" dirty="0">
                <a:ea typeface="黑体" panose="02010609060101010101" pitchFamily="49" charset="-122"/>
              </a:rPr>
              <a:t>坐宝座的说：“看哪，我将一切都更新了。”又说：“你要写上，因这些话是可信的，是真实的。” </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He </a:t>
            </a:r>
            <a:r>
              <a:rPr lang="en-US" altLang="zh-CN" sz="3600" b="1" dirty="0">
                <a:ea typeface="黑体" panose="02010609060101010101" pitchFamily="49" charset="-122"/>
              </a:rPr>
              <a:t>who was seated on the throne said, "I am making everything new!" Then he said, "Write this down, for these words are trustworthy and true."</a:t>
            </a:r>
          </a:p>
          <a:p>
            <a:pPr algn="l">
              <a:lnSpc>
                <a:spcPct val="100000"/>
              </a:lnSpc>
            </a:pPr>
            <a:r>
              <a:rPr lang="en-US" altLang="zh-CN" sz="3600" b="1" dirty="0">
                <a:ea typeface="黑体" panose="02010609060101010101" pitchFamily="49" charset="-122"/>
              </a:rPr>
              <a:t>6</a:t>
            </a:r>
            <a:r>
              <a:rPr lang="zh-CN" altLang="en-US" sz="3600" b="1" dirty="0">
                <a:ea typeface="黑体" panose="02010609060101010101" pitchFamily="49" charset="-122"/>
              </a:rPr>
              <a:t>他又对我说：“都成了！我是阿拉法，我是俄梅戛；我是初，我是终。我要将生命泉的水白白赐给那口渴的人喝</a:t>
            </a:r>
            <a:r>
              <a:rPr lang="zh-CN" altLang="en-US" sz="3600" b="1" dirty="0" smtClean="0">
                <a:ea typeface="黑体" panose="02010609060101010101" pitchFamily="49" charset="-122"/>
              </a:rPr>
              <a:t>。</a:t>
            </a:r>
            <a:endParaRPr lang="en-US" altLang="zh-CN" sz="3600" b="1" dirty="0" smtClean="0">
              <a:ea typeface="黑体" panose="02010609060101010101" pitchFamily="49" charset="-122"/>
            </a:endParaRPr>
          </a:p>
          <a:p>
            <a:pPr algn="l">
              <a:lnSpc>
                <a:spcPct val="100000"/>
              </a:lnSpc>
            </a:pPr>
            <a:r>
              <a:rPr lang="en-US" altLang="zh-CN" sz="3600" b="1" dirty="0" smtClean="0">
                <a:ea typeface="黑体" panose="02010609060101010101" pitchFamily="49" charset="-122"/>
              </a:rPr>
              <a:t>He </a:t>
            </a:r>
            <a:r>
              <a:rPr lang="en-US" altLang="zh-CN" sz="3600" b="1" dirty="0">
                <a:ea typeface="黑体" panose="02010609060101010101" pitchFamily="49" charset="-122"/>
              </a:rPr>
              <a:t>said to me: "It is done. I am the Alpha and the Omega, the Beginning and the End. To him who is thirsty I will give to drink without cost from the spring of the water of life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8563008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启示录</a:t>
            </a:r>
            <a:r>
              <a:rPr lang="en-US" altLang="zh-CN" sz="3600" b="1" dirty="0">
                <a:ea typeface="黑体" panose="02010609060101010101" pitchFamily="49" charset="-122"/>
              </a:rPr>
              <a:t>Revelation 21:1-7】</a:t>
            </a:r>
          </a:p>
          <a:p>
            <a:pPr algn="l">
              <a:lnSpc>
                <a:spcPct val="100000"/>
              </a:lnSpc>
            </a:pPr>
            <a:r>
              <a:rPr lang="en-US" altLang="zh-CN" sz="3600" b="1" dirty="0" smtClean="0">
                <a:ea typeface="黑体" panose="02010609060101010101" pitchFamily="49" charset="-122"/>
              </a:rPr>
              <a:t>7</a:t>
            </a:r>
            <a:r>
              <a:rPr lang="zh-CN" altLang="en-US" sz="3600" b="1" dirty="0">
                <a:ea typeface="黑体" panose="02010609060101010101" pitchFamily="49" charset="-122"/>
              </a:rPr>
              <a:t>得胜的，必承受这些为业。我要作他的　神，他要作我的儿子。</a:t>
            </a:r>
          </a:p>
          <a:p>
            <a:pPr algn="l">
              <a:lnSpc>
                <a:spcPct val="100000"/>
              </a:lnSpc>
            </a:pPr>
            <a:r>
              <a:rPr lang="en-US" altLang="zh-CN" sz="3600" b="1" dirty="0">
                <a:ea typeface="黑体" panose="02010609060101010101" pitchFamily="49" charset="-122"/>
              </a:rPr>
              <a:t>He who overcomes will inherit all this, and I will be his God and he will be my son.</a:t>
            </a:r>
          </a:p>
        </p:txBody>
      </p:sp>
    </p:spTree>
    <p:extLst>
      <p:ext uri="{BB962C8B-B14F-4D97-AF65-F5344CB8AC3E}">
        <p14:creationId xmlns:p14="http://schemas.microsoft.com/office/powerpoint/2010/main" val="3772806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罗马书</a:t>
            </a:r>
            <a:r>
              <a:rPr lang="en-US" altLang="zh-CN" sz="3600" b="1" dirty="0">
                <a:ea typeface="黑体" panose="02010609060101010101" pitchFamily="49" charset="-122"/>
              </a:rPr>
              <a:t>Romans 10</a:t>
            </a:r>
            <a:r>
              <a:rPr lang="zh-CN" altLang="en-US" sz="3600" b="1" dirty="0">
                <a:ea typeface="黑体" panose="02010609060101010101" pitchFamily="49" charset="-122"/>
              </a:rPr>
              <a:t>：</a:t>
            </a:r>
            <a:r>
              <a:rPr lang="en-US" altLang="zh-CN" sz="3600" b="1" dirty="0">
                <a:ea typeface="黑体" panose="02010609060101010101" pitchFamily="49" charset="-122"/>
              </a:rPr>
              <a:t>9-10】</a:t>
            </a:r>
          </a:p>
          <a:p>
            <a:pPr algn="l">
              <a:lnSpc>
                <a:spcPct val="100000"/>
              </a:lnSpc>
            </a:pPr>
            <a:r>
              <a:rPr lang="en-US" altLang="zh-CN" sz="3600" b="1" dirty="0">
                <a:ea typeface="黑体" panose="02010609060101010101" pitchFamily="49" charset="-122"/>
              </a:rPr>
              <a:t>9</a:t>
            </a:r>
            <a:r>
              <a:rPr lang="zh-CN" altLang="en-US" sz="3600" b="1" dirty="0">
                <a:ea typeface="黑体" panose="02010609060101010101" pitchFamily="49" charset="-122"/>
              </a:rPr>
              <a:t>你若口里认耶稣为主，心里信　神叫他从死里复活，就必得救。</a:t>
            </a:r>
          </a:p>
          <a:p>
            <a:pPr algn="l">
              <a:lnSpc>
                <a:spcPct val="100000"/>
              </a:lnSpc>
            </a:pPr>
            <a:r>
              <a:rPr lang="en-US" altLang="zh-CN" sz="3600" b="1" dirty="0">
                <a:ea typeface="黑体" panose="02010609060101010101" pitchFamily="49" charset="-122"/>
              </a:rPr>
              <a:t>that if you confess with your mouth the Lord Jesus and believe in your heart that God has raised Him from the dead, you will be saved.</a:t>
            </a:r>
          </a:p>
          <a:p>
            <a:pPr algn="l">
              <a:lnSpc>
                <a:spcPct val="100000"/>
              </a:lnSpc>
            </a:pPr>
            <a:r>
              <a:rPr lang="en-US" altLang="zh-CN" sz="3600" b="1" dirty="0">
                <a:ea typeface="黑体" panose="02010609060101010101" pitchFamily="49" charset="-122"/>
              </a:rPr>
              <a:t>10</a:t>
            </a:r>
            <a:r>
              <a:rPr lang="zh-CN" altLang="en-US" sz="3600" b="1" dirty="0">
                <a:ea typeface="黑体" panose="02010609060101010101" pitchFamily="49" charset="-122"/>
              </a:rPr>
              <a:t>因为人心里相信，就可以称义；口里承认，就可以得救。</a:t>
            </a:r>
          </a:p>
          <a:p>
            <a:pPr algn="l">
              <a:lnSpc>
                <a:spcPct val="100000"/>
              </a:lnSpc>
            </a:pPr>
            <a:r>
              <a:rPr lang="en-US" altLang="zh-CN" sz="3600" b="1" dirty="0">
                <a:ea typeface="黑体" panose="02010609060101010101" pitchFamily="49" charset="-122"/>
              </a:rPr>
              <a:t>For with the heart one believes unto righteousness, and with the mouth confession is made unto salvation.</a:t>
            </a:r>
          </a:p>
        </p:txBody>
      </p:sp>
    </p:spTree>
    <p:extLst>
      <p:ext uri="{BB962C8B-B14F-4D97-AF65-F5344CB8AC3E}">
        <p14:creationId xmlns:p14="http://schemas.microsoft.com/office/powerpoint/2010/main" val="1119268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使徒行传</a:t>
            </a:r>
            <a:r>
              <a:rPr lang="en-US" altLang="zh-CN" sz="3600" b="1" dirty="0">
                <a:ea typeface="黑体" panose="02010609060101010101" pitchFamily="49" charset="-122"/>
              </a:rPr>
              <a:t>Acts 4:12】</a:t>
            </a:r>
          </a:p>
          <a:p>
            <a:pPr algn="l">
              <a:lnSpc>
                <a:spcPct val="100000"/>
              </a:lnSpc>
            </a:pPr>
            <a:r>
              <a:rPr lang="zh-CN" altLang="en-US" sz="3600" b="1" dirty="0">
                <a:ea typeface="黑体" panose="02010609060101010101" pitchFamily="49" charset="-122"/>
              </a:rPr>
              <a:t>除祂以外，别无拯救。因为在天下人间，没有赐下别的名，我们可以靠着得救。” </a:t>
            </a:r>
          </a:p>
          <a:p>
            <a:pPr algn="l">
              <a:lnSpc>
                <a:spcPct val="100000"/>
              </a:lnSpc>
            </a:pPr>
            <a:r>
              <a:rPr lang="en-US" altLang="zh-CN" sz="3600" b="1" dirty="0">
                <a:ea typeface="黑体" panose="02010609060101010101" pitchFamily="49" charset="-122"/>
              </a:rPr>
              <a:t>Nor is there salvation in any other, for there is no other name under heaven given among men by which we must be saved."</a:t>
            </a:r>
          </a:p>
        </p:txBody>
      </p:sp>
    </p:spTree>
    <p:extLst>
      <p:ext uri="{BB962C8B-B14F-4D97-AF65-F5344CB8AC3E}">
        <p14:creationId xmlns:p14="http://schemas.microsoft.com/office/powerpoint/2010/main" val="1884730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116632"/>
            <a:ext cx="8352928" cy="6741368"/>
          </a:xfrm>
        </p:spPr>
        <p:txBody>
          <a:bodyPr>
            <a:noAutofit/>
          </a:bodyPr>
          <a:lstStyle/>
          <a:p>
            <a:pPr algn="l">
              <a:lnSpc>
                <a:spcPct val="100000"/>
              </a:lnSpc>
            </a:pPr>
            <a:r>
              <a:rPr lang="en-US" altLang="zh-CN" sz="3300" b="1" dirty="0">
                <a:ea typeface="黑体" panose="02010609060101010101" pitchFamily="49" charset="-122"/>
              </a:rPr>
              <a:t>【</a:t>
            </a:r>
            <a:r>
              <a:rPr lang="zh-CN" altLang="en-US" sz="3300" b="1" dirty="0">
                <a:ea typeface="黑体" panose="02010609060101010101" pitchFamily="49" charset="-122"/>
              </a:rPr>
              <a:t>启示录</a:t>
            </a:r>
            <a:r>
              <a:rPr lang="en-US" altLang="zh-CN" sz="3300" b="1" dirty="0">
                <a:ea typeface="黑体" panose="02010609060101010101" pitchFamily="49" charset="-122"/>
              </a:rPr>
              <a:t>Revelation 21:8】</a:t>
            </a:r>
          </a:p>
          <a:p>
            <a:pPr algn="l">
              <a:lnSpc>
                <a:spcPct val="100000"/>
              </a:lnSpc>
            </a:pPr>
            <a:r>
              <a:rPr lang="zh-CN" altLang="en-US" sz="3300" b="1" dirty="0">
                <a:ea typeface="黑体" panose="02010609060101010101" pitchFamily="49" charset="-122"/>
              </a:rPr>
              <a:t>惟有胆怯的、不信的、可憎的、杀人的、淫乱的、行邪术的、拜偶像的和一切说谎话的，他们的份就在烧着硫磺的火湖里，这是第二次的死。”</a:t>
            </a:r>
          </a:p>
          <a:p>
            <a:pPr algn="l">
              <a:lnSpc>
                <a:spcPct val="100000"/>
              </a:lnSpc>
            </a:pPr>
            <a:r>
              <a:rPr lang="en-US" altLang="zh-CN" sz="3300" b="1" dirty="0">
                <a:ea typeface="黑体" panose="02010609060101010101" pitchFamily="49" charset="-122"/>
              </a:rPr>
              <a:t>But the cowardly, the unbelieving, the vile, the murderers, the sexually immoral, those who practice magic arts, the idolaters and all liars--their place will be in the fiery lake of burning sulfur. This is the second death."</a:t>
            </a:r>
          </a:p>
        </p:txBody>
      </p:sp>
    </p:spTree>
    <p:extLst>
      <p:ext uri="{BB962C8B-B14F-4D97-AF65-F5344CB8AC3E}">
        <p14:creationId xmlns:p14="http://schemas.microsoft.com/office/powerpoint/2010/main" val="4294513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 </a:t>
            </a:r>
            <a:r>
              <a:rPr lang="en-US" altLang="zh-CN" sz="3600" b="1" dirty="0">
                <a:ea typeface="黑体" panose="02010609060101010101" pitchFamily="49" charset="-122"/>
              </a:rPr>
              <a:t>Matthew 7:22-23】</a:t>
            </a:r>
          </a:p>
          <a:p>
            <a:pPr algn="l">
              <a:lnSpc>
                <a:spcPct val="100000"/>
              </a:lnSpc>
            </a:pPr>
            <a:r>
              <a:rPr lang="en-US" altLang="zh-CN" sz="3600" b="1" dirty="0">
                <a:ea typeface="黑体" panose="02010609060101010101" pitchFamily="49" charset="-122"/>
              </a:rPr>
              <a:t>22</a:t>
            </a:r>
            <a:r>
              <a:rPr lang="zh-CN" altLang="en-US" sz="3600" b="1" dirty="0">
                <a:ea typeface="黑体" panose="02010609060101010101" pitchFamily="49" charset="-122"/>
              </a:rPr>
              <a:t>当那日，必有许多人对我说：‘主啊，主啊，我们不是奉你的名传道，奉你的名赶鬼，奉你的名行许多异能吗？’</a:t>
            </a:r>
            <a:r>
              <a:rPr lang="en-US" altLang="zh-CN" sz="3600" b="1" dirty="0">
                <a:ea typeface="黑体" panose="02010609060101010101" pitchFamily="49" charset="-122"/>
              </a:rPr>
              <a:t>Many will say to Me in that day, "Lord, Lord, have we not prophesied in Your name, cast out demons in Your name, and done many wonders in Your name?'</a:t>
            </a:r>
          </a:p>
          <a:p>
            <a:pPr algn="l">
              <a:lnSpc>
                <a:spcPct val="100000"/>
              </a:lnSpc>
            </a:pPr>
            <a:r>
              <a:rPr lang="en-US" altLang="zh-CN" sz="3600" b="1" dirty="0">
                <a:ea typeface="黑体" panose="02010609060101010101" pitchFamily="49" charset="-122"/>
              </a:rPr>
              <a:t>23</a:t>
            </a:r>
            <a:r>
              <a:rPr lang="zh-CN" altLang="en-US" sz="3600" b="1" dirty="0">
                <a:ea typeface="黑体" panose="02010609060101010101" pitchFamily="49" charset="-122"/>
              </a:rPr>
              <a:t>我就明明地告诉他们说：‘我从来不认识你们，你们这些作恶的人，离开我去吧！’</a:t>
            </a:r>
          </a:p>
          <a:p>
            <a:pPr algn="l">
              <a:lnSpc>
                <a:spcPct val="100000"/>
              </a:lnSpc>
            </a:pPr>
            <a:r>
              <a:rPr lang="en-US" altLang="zh-CN" sz="3600" b="1" dirty="0">
                <a:ea typeface="黑体" panose="02010609060101010101" pitchFamily="49" charset="-122"/>
              </a:rPr>
              <a:t>And then I will declare to them, "I never knew you; depart from Me, you who practice lawlessness!'</a:t>
            </a:r>
          </a:p>
        </p:txBody>
      </p:sp>
    </p:spTree>
    <p:extLst>
      <p:ext uri="{BB962C8B-B14F-4D97-AF65-F5344CB8AC3E}">
        <p14:creationId xmlns:p14="http://schemas.microsoft.com/office/powerpoint/2010/main" val="742075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10:32-33】</a:t>
            </a:r>
          </a:p>
          <a:p>
            <a:pPr algn="l">
              <a:lnSpc>
                <a:spcPct val="100000"/>
              </a:lnSpc>
            </a:pPr>
            <a:r>
              <a:rPr lang="en-US" altLang="zh-CN" sz="3600" b="1" dirty="0">
                <a:ea typeface="黑体" panose="02010609060101010101" pitchFamily="49" charset="-122"/>
              </a:rPr>
              <a:t>32“</a:t>
            </a:r>
            <a:r>
              <a:rPr lang="zh-CN" altLang="en-US" sz="3600" b="1" dirty="0">
                <a:ea typeface="黑体" panose="02010609060101010101" pitchFamily="49" charset="-122"/>
              </a:rPr>
              <a:t>凡在人面前认我的，我在我天上的父面前也必认他；</a:t>
            </a:r>
          </a:p>
          <a:p>
            <a:pPr algn="l">
              <a:lnSpc>
                <a:spcPct val="100000"/>
              </a:lnSpc>
            </a:pPr>
            <a:r>
              <a:rPr lang="en-US" altLang="zh-CN" sz="3600" b="1" dirty="0">
                <a:ea typeface="黑体" panose="02010609060101010101" pitchFamily="49" charset="-122"/>
              </a:rPr>
              <a:t>"Therefore whoever confesses Me before men, him I will also confess before My Father who is in heaven.</a:t>
            </a:r>
          </a:p>
          <a:p>
            <a:pPr algn="l">
              <a:lnSpc>
                <a:spcPct val="100000"/>
              </a:lnSpc>
            </a:pPr>
            <a:r>
              <a:rPr lang="en-US" altLang="zh-CN" sz="3600" b="1" dirty="0">
                <a:ea typeface="黑体" panose="02010609060101010101" pitchFamily="49" charset="-122"/>
              </a:rPr>
              <a:t>33</a:t>
            </a:r>
            <a:r>
              <a:rPr lang="zh-CN" altLang="en-US" sz="3600" b="1" dirty="0">
                <a:ea typeface="黑体" panose="02010609060101010101" pitchFamily="49" charset="-122"/>
              </a:rPr>
              <a:t>凡在人面前不认我的，我在我天上的父面前也必不认他。”</a:t>
            </a:r>
          </a:p>
          <a:p>
            <a:pPr algn="l">
              <a:lnSpc>
                <a:spcPct val="100000"/>
              </a:lnSpc>
            </a:pPr>
            <a:r>
              <a:rPr lang="en-US" altLang="zh-CN" sz="3600" b="1" dirty="0">
                <a:ea typeface="黑体" panose="02010609060101010101" pitchFamily="49" charset="-122"/>
              </a:rPr>
              <a:t>But whoever denies Me before men, him I will also deny before My Father who is in heaven.</a:t>
            </a:r>
          </a:p>
        </p:txBody>
      </p:sp>
    </p:spTree>
    <p:extLst>
      <p:ext uri="{BB962C8B-B14F-4D97-AF65-F5344CB8AC3E}">
        <p14:creationId xmlns:p14="http://schemas.microsoft.com/office/powerpoint/2010/main" val="609210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850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启示录</a:t>
            </a:r>
            <a:r>
              <a:rPr lang="en-US" altLang="zh-CN" sz="3600" b="1" dirty="0">
                <a:ea typeface="黑体" panose="02010609060101010101" pitchFamily="49" charset="-122"/>
              </a:rPr>
              <a:t>Revelation 20:11-15】</a:t>
            </a:r>
          </a:p>
          <a:p>
            <a:pPr algn="l">
              <a:lnSpc>
                <a:spcPct val="100000"/>
              </a:lnSpc>
            </a:pPr>
            <a:r>
              <a:rPr lang="en-US" altLang="zh-CN" sz="3600" b="1" dirty="0">
                <a:ea typeface="黑体" panose="02010609060101010101" pitchFamily="49" charset="-122"/>
              </a:rPr>
              <a:t>11</a:t>
            </a:r>
            <a:r>
              <a:rPr lang="zh-CN" altLang="en-US" sz="3600" b="1" dirty="0">
                <a:ea typeface="黑体" panose="02010609060101010101" pitchFamily="49" charset="-122"/>
              </a:rPr>
              <a:t>我又看见一个白色的大宝座与坐在上面的，从他面前天地都逃避，再无可见之处了。</a:t>
            </a:r>
          </a:p>
          <a:p>
            <a:pPr algn="l">
              <a:lnSpc>
                <a:spcPct val="100000"/>
              </a:lnSpc>
            </a:pPr>
            <a:r>
              <a:rPr lang="en-US" altLang="zh-CN" sz="3600" b="1" dirty="0">
                <a:ea typeface="黑体" panose="02010609060101010101" pitchFamily="49" charset="-122"/>
              </a:rPr>
              <a:t>Then I saw a great white throne and him who was seated on it. Earth and sky fled from his presence, and there was no place for them.</a:t>
            </a:r>
          </a:p>
          <a:p>
            <a:pPr algn="l">
              <a:lnSpc>
                <a:spcPct val="100000"/>
              </a:lnSpc>
            </a:pPr>
            <a:r>
              <a:rPr lang="en-US" altLang="zh-CN" sz="3600" b="1" dirty="0">
                <a:ea typeface="黑体" panose="02010609060101010101" pitchFamily="49" charset="-122"/>
              </a:rPr>
              <a:t>12</a:t>
            </a:r>
            <a:r>
              <a:rPr lang="zh-CN" altLang="en-US" sz="3600" b="1" dirty="0">
                <a:ea typeface="黑体" panose="02010609060101010101" pitchFamily="49" charset="-122"/>
              </a:rPr>
              <a:t>我又看见死了的人，无论大小，都站在宝座前。案卷展开了，并且另有一卷展开，就是生命册。死了的人都凭着这些案卷所记载的，照他们所行的受审判。</a:t>
            </a:r>
          </a:p>
          <a:p>
            <a:pPr algn="l">
              <a:lnSpc>
                <a:spcPct val="100000"/>
              </a:lnSpc>
            </a:pPr>
            <a:r>
              <a:rPr lang="en-US" altLang="zh-CN" sz="3600" b="1" dirty="0">
                <a:ea typeface="黑体" panose="02010609060101010101" pitchFamily="49" charset="-122"/>
              </a:rPr>
              <a:t>And I saw the dead, great and small, standing before the throne, and books were opened. Another book was opened, which is the book of life. The dead were judged according to what they had done as recorded in the books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026375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启示录</a:t>
            </a:r>
            <a:r>
              <a:rPr lang="en-US" altLang="zh-CN" sz="3600" b="1" dirty="0">
                <a:ea typeface="黑体" panose="02010609060101010101" pitchFamily="49" charset="-122"/>
              </a:rPr>
              <a:t>Revelation 20:11-15】</a:t>
            </a:r>
          </a:p>
          <a:p>
            <a:pPr algn="l">
              <a:lnSpc>
                <a:spcPct val="100000"/>
              </a:lnSpc>
            </a:pPr>
            <a:r>
              <a:rPr lang="en-US" altLang="zh-CN" sz="3600" b="1" dirty="0" smtClean="0">
                <a:ea typeface="黑体" panose="02010609060101010101" pitchFamily="49" charset="-122"/>
              </a:rPr>
              <a:t>13</a:t>
            </a:r>
            <a:r>
              <a:rPr lang="zh-CN" altLang="en-US" sz="3600" b="1" dirty="0">
                <a:ea typeface="黑体" panose="02010609060101010101" pitchFamily="49" charset="-122"/>
              </a:rPr>
              <a:t>于是海交出其中的死人，死亡和阴间也交出其中的死人。他们都照各人所行的受审判。</a:t>
            </a:r>
            <a:r>
              <a:rPr lang="en-US" altLang="zh-CN" sz="3600" b="1" dirty="0">
                <a:ea typeface="黑体" panose="02010609060101010101" pitchFamily="49" charset="-122"/>
              </a:rPr>
              <a:t>The sea gave up the dead that were in it, and death and Hades gave up the dead that were in them, and each person was judged according to what he had done.</a:t>
            </a:r>
          </a:p>
          <a:p>
            <a:pPr algn="l">
              <a:lnSpc>
                <a:spcPct val="100000"/>
              </a:lnSpc>
            </a:pPr>
            <a:r>
              <a:rPr lang="en-US" altLang="zh-CN" sz="3600" b="1" dirty="0">
                <a:ea typeface="黑体" panose="02010609060101010101" pitchFamily="49" charset="-122"/>
              </a:rPr>
              <a:t>14</a:t>
            </a:r>
            <a:r>
              <a:rPr lang="zh-CN" altLang="en-US" sz="3600" b="1" dirty="0">
                <a:ea typeface="黑体" panose="02010609060101010101" pitchFamily="49" charset="-122"/>
              </a:rPr>
              <a:t>死亡和阴间也被扔在火湖里，这火湖就是第二次的死。</a:t>
            </a:r>
          </a:p>
          <a:p>
            <a:pPr algn="l">
              <a:lnSpc>
                <a:spcPct val="100000"/>
              </a:lnSpc>
            </a:pPr>
            <a:r>
              <a:rPr lang="en-US" altLang="zh-CN" sz="3600" b="1" dirty="0">
                <a:ea typeface="黑体" panose="02010609060101010101" pitchFamily="49" charset="-122"/>
              </a:rPr>
              <a:t>Then death and Hades were thrown into the lake of fire. The lake of fire is the second death</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71171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启示录</a:t>
            </a:r>
            <a:r>
              <a:rPr lang="en-US" altLang="zh-CN" sz="3600" b="1" dirty="0">
                <a:ea typeface="黑体" panose="02010609060101010101" pitchFamily="49" charset="-122"/>
              </a:rPr>
              <a:t>Revelation 20:11-15】</a:t>
            </a:r>
          </a:p>
          <a:p>
            <a:pPr algn="l">
              <a:lnSpc>
                <a:spcPct val="100000"/>
              </a:lnSpc>
            </a:pPr>
            <a:r>
              <a:rPr lang="en-US" altLang="zh-CN" sz="3600" b="1" dirty="0" smtClean="0">
                <a:ea typeface="黑体" panose="02010609060101010101" pitchFamily="49" charset="-122"/>
              </a:rPr>
              <a:t>15</a:t>
            </a:r>
            <a:r>
              <a:rPr lang="zh-CN" altLang="en-US" sz="3600" b="1" dirty="0">
                <a:ea typeface="黑体" panose="02010609060101010101" pitchFamily="49" charset="-122"/>
              </a:rPr>
              <a:t>若有人名字没记在生命册上，他就被扔在火湖里。</a:t>
            </a:r>
          </a:p>
          <a:p>
            <a:pPr algn="l">
              <a:lnSpc>
                <a:spcPct val="100000"/>
              </a:lnSpc>
            </a:pPr>
            <a:r>
              <a:rPr lang="en-US" altLang="zh-CN" sz="3600" b="1" dirty="0">
                <a:ea typeface="黑体" panose="02010609060101010101" pitchFamily="49" charset="-122"/>
              </a:rPr>
              <a:t>If anyone's name was not found written in the book of life, he was thrown into the lake of fire.</a:t>
            </a:r>
          </a:p>
        </p:txBody>
      </p:sp>
    </p:spTree>
    <p:extLst>
      <p:ext uri="{BB962C8B-B14F-4D97-AF65-F5344CB8AC3E}">
        <p14:creationId xmlns:p14="http://schemas.microsoft.com/office/powerpoint/2010/main" val="1999016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3562</TotalTime>
  <Words>1028</Words>
  <Application>Microsoft Office PowerPoint</Application>
  <PresentationFormat>全屏显示(4:3)</PresentationFormat>
  <Paragraphs>66</Paragraphs>
  <Slides>13</Slides>
  <Notes>13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402</cp:revision>
  <dcterms:created xsi:type="dcterms:W3CDTF">2014-02-25T17:54:08Z</dcterms:created>
  <dcterms:modified xsi:type="dcterms:W3CDTF">2017-07-09T09:50:24Z</dcterms:modified>
</cp:coreProperties>
</file>