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469" r:id="rId2"/>
    <p:sldId id="653" r:id="rId3"/>
    <p:sldId id="654" r:id="rId4"/>
    <p:sldId id="655" r:id="rId5"/>
    <p:sldId id="656" r:id="rId6"/>
    <p:sldId id="657" r:id="rId7"/>
    <p:sldId id="658" r:id="rId8"/>
    <p:sldId id="663" r:id="rId9"/>
    <p:sldId id="664" r:id="rId10"/>
    <p:sldId id="662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7" d="100"/>
          <a:sy n="77" d="100"/>
        </p:scale>
        <p:origin x="90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80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60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38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4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31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06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90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64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9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2017/6/10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16 “</a:t>
            </a:r>
            <a:r>
              <a:rPr lang="zh-CN" altLang="en-US" sz="3600" b="1" dirty="0">
                <a:ea typeface="黑体" panose="02010609060101010101" pitchFamily="49" charset="-122"/>
              </a:rPr>
              <a:t>我差你们去，如同羊进入狼群，所以你们要灵巧像蛇，驯良像鸽子。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"Behold, I send you out as sheep in the midst of wolves. Therefore be wise as serpents and harmless as doves.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17</a:t>
            </a:r>
            <a:r>
              <a:rPr lang="zh-CN" altLang="en-US" sz="3600" b="1" dirty="0">
                <a:ea typeface="黑体" panose="02010609060101010101" pitchFamily="49" charset="-122"/>
              </a:rPr>
              <a:t>你们要防备人，因为他们要把你们交给公会，也要在会堂里鞭打你们；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beware of men, for they will deliver you up to councils and scourge you in their synagogues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罗马书</a:t>
            </a:r>
            <a:r>
              <a:rPr lang="en-US" altLang="zh-CN" sz="3600" b="1" dirty="0">
                <a:ea typeface="黑体" panose="02010609060101010101" pitchFamily="49" charset="-122"/>
              </a:rPr>
              <a:t>Romans 16:19】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你们的顺服已经传于众人，所以我为你们欢喜，但我愿意你们在善上聪明，在恶上愚拙。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For your obedience has become known to all. Therefore I am glad on your behalf; but I want you to be wise in what is good, and simple concerning evil.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8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8352928" cy="674136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【</a:t>
            </a:r>
            <a:r>
              <a:rPr lang="zh-CN" altLang="en-US" sz="3300" b="1" dirty="0">
                <a:ea typeface="黑体" panose="02010609060101010101" pitchFamily="49" charset="-122"/>
              </a:rPr>
              <a:t>马太福音</a:t>
            </a:r>
            <a:r>
              <a:rPr lang="en-US" altLang="zh-CN" sz="33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 smtClean="0">
                <a:ea typeface="黑体" panose="02010609060101010101" pitchFamily="49" charset="-122"/>
              </a:rPr>
              <a:t>18</a:t>
            </a:r>
            <a:r>
              <a:rPr lang="zh-CN" altLang="en-US" sz="3300" b="1" dirty="0">
                <a:ea typeface="黑体" panose="02010609060101010101" pitchFamily="49" charset="-122"/>
              </a:rPr>
              <a:t>并且你们要为我的缘故被送到诸侯君王面前，对他们和外邦人作见证。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You will be brought before governors and kings for My sake, as a testimony to them and to the Gentiles.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19</a:t>
            </a:r>
            <a:r>
              <a:rPr lang="zh-CN" altLang="en-US" sz="3300" b="1" dirty="0">
                <a:ea typeface="黑体" panose="02010609060101010101" pitchFamily="49" charset="-122"/>
              </a:rPr>
              <a:t>你们被交的时候，不要思虑怎样说话，或说什么话。到那时候，必赐给你们当说的话，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But when they deliver you up, do not worry about how or what you should speak. For it will be given to you in that hour what you should speak</a:t>
            </a:r>
            <a:r>
              <a:rPr lang="en-US" altLang="zh-CN" sz="3300" b="1" dirty="0" smtClean="0">
                <a:ea typeface="黑体" panose="02010609060101010101" pitchFamily="49" charset="-122"/>
              </a:rPr>
              <a:t>;</a:t>
            </a:r>
            <a:endParaRPr lang="en-US" altLang="zh-CN" sz="33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451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>
                <a:ea typeface="黑体" panose="02010609060101010101" pitchFamily="49" charset="-122"/>
              </a:rPr>
              <a:t>因为不是你们自己说的，乃是你们父的灵在你们里头说的。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for it is not you who speak, but the Spirit of your Father who speaks in you.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21</a:t>
            </a:r>
            <a:r>
              <a:rPr lang="zh-CN" altLang="en-US" sz="3600" b="1" dirty="0">
                <a:ea typeface="黑体" panose="02010609060101010101" pitchFamily="49" charset="-122"/>
              </a:rPr>
              <a:t>弟兄要把弟兄，父亲要把儿子，送到死地；儿女要与父母为敌，害死他们。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"Now brother will deliver up brother to death, and a father his child; and children will rise up against parents and cause them to be put to death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20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22</a:t>
            </a:r>
            <a:r>
              <a:rPr lang="zh-CN" altLang="en-US" sz="3600" b="1" dirty="0">
                <a:ea typeface="黑体" panose="02010609060101010101" pitchFamily="49" charset="-122"/>
              </a:rPr>
              <a:t>并且你们要为我的名被众人恨恶，惟有忍耐到底的必然得救。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you will be hated by all for My name's sake. But he who endures to the end will be saved.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23</a:t>
            </a:r>
            <a:r>
              <a:rPr lang="zh-CN" altLang="en-US" sz="3600" b="1" dirty="0">
                <a:ea typeface="黑体" panose="02010609060101010101" pitchFamily="49" charset="-122"/>
              </a:rPr>
              <a:t>有人在这城里逼迫你们，就逃到那城里去。我实在告诉你们，以色列的城邑你们还没有走遍，人子就到了。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When they persecute you in this city, flee to another. For assuredly, I say to you, you will not have gone through the cities of Israel before the Son of Man comes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92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CN" altLang="en-US" sz="3600" b="1" dirty="0">
                <a:ea typeface="黑体" panose="02010609060101010101" pitchFamily="49" charset="-122"/>
              </a:rPr>
              <a:t>学生不能高过先生，仆人不能高过主人。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"A disciple is not above his teacher, nor a servant above his master.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25</a:t>
            </a:r>
            <a:r>
              <a:rPr lang="zh-CN" altLang="en-US" sz="3600" b="1" dirty="0">
                <a:ea typeface="黑体" panose="02010609060101010101" pitchFamily="49" charset="-122"/>
              </a:rPr>
              <a:t>学生和先生一样，仆人和主人一样，也就罢了。人既骂家主是别西卜（“别西卜”是鬼王的名），何况他的家人呢？”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It is enough for a disciple that he be like his teacher, and a servant like his master. If they have called the master of the house Beelzebub, how much more will they call those of his household!</a:t>
            </a:r>
          </a:p>
        </p:txBody>
      </p:sp>
    </p:spTree>
    <p:extLst>
      <p:ext uri="{BB962C8B-B14F-4D97-AF65-F5344CB8AC3E}">
        <p14:creationId xmlns:p14="http://schemas.microsoft.com/office/powerpoint/2010/main" val="29631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约翰福音</a:t>
            </a:r>
            <a:r>
              <a:rPr lang="en-US" altLang="zh-CN" sz="3600" b="1" dirty="0">
                <a:ea typeface="黑体" panose="02010609060101010101" pitchFamily="49" charset="-122"/>
              </a:rPr>
              <a:t>John 16:33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我</a:t>
            </a:r>
            <a:r>
              <a:rPr lang="zh-CN" altLang="en-US" sz="3600" b="1" dirty="0">
                <a:ea typeface="黑体" panose="02010609060101010101" pitchFamily="49" charset="-122"/>
              </a:rPr>
              <a:t>将这些事告诉你们，是要叫你们在我里面有平安。在世上你们有苦难，但你们可以放心，我已经胜了世界。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These things I have spoken to you, that in Me you may have peace. In the world you will have tribulation; but be of good cheer, I have overcome the world."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71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8424936" cy="674136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以赛亚书</a:t>
            </a:r>
            <a:r>
              <a:rPr lang="en-US" altLang="zh-CN" sz="3600" b="1" dirty="0">
                <a:ea typeface="黑体" panose="02010609060101010101" pitchFamily="49" charset="-122"/>
              </a:rPr>
              <a:t>Isaiah 42:1-2】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 “</a:t>
            </a:r>
            <a:r>
              <a:rPr lang="zh-CN" altLang="en-US" sz="3600" b="1" dirty="0">
                <a:ea typeface="黑体" panose="02010609060101010101" pitchFamily="49" charset="-122"/>
              </a:rPr>
              <a:t>看哪，我的仆人，我所扶持、所拣选、心里所喜悦的，我已将我的灵赐给他，他必将公理传给外邦。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Here is my servant, whom I uphold, my chosen one in whom I delight; I will put my Spirit on him and he will bring justice to the nations.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ea typeface="黑体" panose="02010609060101010101" pitchFamily="49" charset="-122"/>
              </a:rPr>
              <a:t>他不喧嚷，不扬声，也不使街上听见他的声音。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He will not shout or cry out, or raise his voice in the streets.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59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8424936" cy="674136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17】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你们要防备人，因为他们要把你们交给公会，也要在会堂里鞭打你们；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beware of men, for they will deliver you up to councils and scourge you in their synagogues.</a:t>
            </a:r>
          </a:p>
        </p:txBody>
      </p:sp>
    </p:spTree>
    <p:extLst>
      <p:ext uri="{BB962C8B-B14F-4D97-AF65-F5344CB8AC3E}">
        <p14:creationId xmlns:p14="http://schemas.microsoft.com/office/powerpoint/2010/main" val="24728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8424936" cy="6741368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约翰福音</a:t>
            </a:r>
            <a:r>
              <a:rPr lang="en-US" altLang="zh-CN" sz="3600" b="1" dirty="0">
                <a:ea typeface="黑体" panose="02010609060101010101" pitchFamily="49" charset="-122"/>
              </a:rPr>
              <a:t>John 2:23-25】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当</a:t>
            </a:r>
            <a:r>
              <a:rPr lang="zh-CN" altLang="en-US" sz="3600" b="1" dirty="0">
                <a:ea typeface="黑体" panose="02010609060101010101" pitchFamily="49" charset="-122"/>
              </a:rPr>
              <a:t>耶稣在耶路撒冷过逾越节的时候，有许多人看见祂所行的神迹，就信了祂的名。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Now when He was in Jerusalem at the Passover, during the feast, many believed in His name when they saw the signs which He did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altLang="zh-CN" sz="900" b="1" dirty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耶稣</a:t>
            </a:r>
            <a:r>
              <a:rPr lang="zh-CN" altLang="en-US" sz="3600" b="1" dirty="0">
                <a:ea typeface="黑体" panose="02010609060101010101" pitchFamily="49" charset="-122"/>
              </a:rPr>
              <a:t>却不将自己交托他们，因为祂知道万人；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Jesus did not commit Himself to them, because He knew all men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,</a:t>
            </a:r>
          </a:p>
          <a:p>
            <a:pPr algn="l">
              <a:lnSpc>
                <a:spcPct val="100000"/>
              </a:lnSpc>
            </a:pPr>
            <a:endParaRPr lang="en-US" altLang="zh-CN" sz="900" b="1" dirty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也</a:t>
            </a:r>
            <a:r>
              <a:rPr lang="zh-CN" altLang="en-US" sz="3600" b="1" dirty="0">
                <a:ea typeface="黑体" panose="02010609060101010101" pitchFamily="49" charset="-122"/>
              </a:rPr>
              <a:t>用不着谁见证人怎样，因祂知道人心里所存的。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had no need that anyone should testify of man, for He knew what was in man.</a:t>
            </a:r>
          </a:p>
        </p:txBody>
      </p:sp>
    </p:spTree>
    <p:extLst>
      <p:ext uri="{BB962C8B-B14F-4D97-AF65-F5344CB8AC3E}">
        <p14:creationId xmlns:p14="http://schemas.microsoft.com/office/powerpoint/2010/main" val="11143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3508</TotalTime>
  <Words>950</Words>
  <Application>Microsoft Office PowerPoint</Application>
  <PresentationFormat>全屏显示(4:3)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396</cp:revision>
  <dcterms:created xsi:type="dcterms:W3CDTF">2014-02-25T17:54:08Z</dcterms:created>
  <dcterms:modified xsi:type="dcterms:W3CDTF">2017-06-10T20:34:31Z</dcterms:modified>
</cp:coreProperties>
</file>