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469" r:id="rId2"/>
    <p:sldId id="653" r:id="rId3"/>
    <p:sldId id="654" r:id="rId4"/>
    <p:sldId id="655" r:id="rId5"/>
    <p:sldId id="656" r:id="rId6"/>
    <p:sldId id="657" r:id="rId7"/>
    <p:sldId id="658" r:id="rId8"/>
    <p:sldId id="642" r:id="rId9"/>
    <p:sldId id="643" r:id="rId10"/>
    <p:sldId id="632" r:id="rId11"/>
    <p:sldId id="633" r:id="rId12"/>
    <p:sldId id="644" r:id="rId13"/>
    <p:sldId id="659" r:id="rId14"/>
    <p:sldId id="660" r:id="rId15"/>
    <p:sldId id="661" r:id="rId16"/>
    <p:sldId id="662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79" d="100"/>
          <a:sy n="79" d="100"/>
        </p:scale>
        <p:origin x="114" y="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82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818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11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430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12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909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13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878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14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114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15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8978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16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806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600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38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42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631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606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290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83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96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2017/6/4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10:16-25】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16 “</a:t>
            </a:r>
            <a:r>
              <a:rPr lang="zh-CN" altLang="en-US" sz="3600" b="1" dirty="0">
                <a:ea typeface="黑体" panose="02010609060101010101" pitchFamily="49" charset="-122"/>
              </a:rPr>
              <a:t>我差你们去，如同羊进入狼群，所以你们要灵巧像蛇，驯良像鸽子。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"Behold, I send you out as sheep in the midst of wolves. Therefore be wise as serpents and harmless as doves.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17</a:t>
            </a:r>
            <a:r>
              <a:rPr lang="zh-CN" altLang="en-US" sz="3600" b="1" dirty="0">
                <a:ea typeface="黑体" panose="02010609060101010101" pitchFamily="49" charset="-122"/>
              </a:rPr>
              <a:t>你们要防备人，因为他们要把你们交给公会，也要在会堂里鞭打你们；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beware of men, for they will deliver you up to councils and scourge you in their synagogues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85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希伯来书</a:t>
            </a:r>
            <a:r>
              <a:rPr lang="en-US" altLang="zh-CN" sz="3600" b="1" dirty="0">
                <a:ea typeface="黑体" panose="02010609060101010101" pitchFamily="49" charset="-122"/>
              </a:rPr>
              <a:t>Hebrews 11:36-38】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36</a:t>
            </a:r>
            <a:r>
              <a:rPr lang="zh-CN" altLang="en-US" sz="3600" b="1" dirty="0">
                <a:ea typeface="黑体" panose="02010609060101010101" pitchFamily="49" charset="-122"/>
              </a:rPr>
              <a:t>又有人忍受戏弄、鞭打、捆锁、监禁各等的磨炼，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Still others had trial of </a:t>
            </a:r>
            <a:r>
              <a:rPr lang="en-US" altLang="zh-CN" sz="3600" b="1" dirty="0" err="1">
                <a:ea typeface="黑体" panose="02010609060101010101" pitchFamily="49" charset="-122"/>
              </a:rPr>
              <a:t>mockings</a:t>
            </a:r>
            <a:r>
              <a:rPr lang="en-US" altLang="zh-CN" sz="3600" b="1" dirty="0">
                <a:ea typeface="黑体" panose="02010609060101010101" pitchFamily="49" charset="-122"/>
              </a:rPr>
              <a:t> and </a:t>
            </a:r>
            <a:r>
              <a:rPr lang="en-US" altLang="zh-CN" sz="3600" b="1" dirty="0" err="1">
                <a:ea typeface="黑体" panose="02010609060101010101" pitchFamily="49" charset="-122"/>
              </a:rPr>
              <a:t>scourgings</a:t>
            </a:r>
            <a:r>
              <a:rPr lang="en-US" altLang="zh-CN" sz="3600" b="1" dirty="0">
                <a:ea typeface="黑体" panose="02010609060101010101" pitchFamily="49" charset="-122"/>
              </a:rPr>
              <a:t>, yes, and of chains and imprisonment.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37</a:t>
            </a:r>
            <a:r>
              <a:rPr lang="zh-CN" altLang="en-US" sz="3600" b="1" dirty="0">
                <a:ea typeface="黑体" panose="02010609060101010101" pitchFamily="49" charset="-122"/>
              </a:rPr>
              <a:t>被石头打死，被锯锯死，受试探，被刀杀，披着绵羊、山羊的皮各处奔跑，受穷乏、患难、苦害，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They were stoned, they were sawn in two, were tempted, were slain with the sword. They wandered about in sheepskins and goatskins, being destitute, afflicted, tormented--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38</a:t>
            </a:r>
            <a:r>
              <a:rPr lang="zh-CN" altLang="en-US" sz="3600" b="1" dirty="0">
                <a:ea typeface="黑体" panose="02010609060101010101" pitchFamily="49" charset="-122"/>
              </a:rPr>
              <a:t>在旷野、山岭、山洞、地穴飘流无定，本是世界不配有的人。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of whom the world was not worthy. They wandered in deserts and mountains, in dens and caves of the earth.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70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使徒行传</a:t>
            </a:r>
            <a:r>
              <a:rPr lang="en-US" altLang="zh-CN" sz="3600" b="1" dirty="0">
                <a:ea typeface="黑体" panose="02010609060101010101" pitchFamily="49" charset="-122"/>
              </a:rPr>
              <a:t>Acts 14:19-20a】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19</a:t>
            </a:r>
            <a:r>
              <a:rPr lang="zh-CN" altLang="en-US" sz="3600" b="1" dirty="0">
                <a:ea typeface="黑体" panose="02010609060101010101" pitchFamily="49" charset="-122"/>
              </a:rPr>
              <a:t>但有些犹太人从安提阿和以哥念来，挑唆众人，就用石头打保罗，以为他是死了，便拖到城外。</a:t>
            </a:r>
            <a:r>
              <a:rPr lang="en-US" altLang="zh-CN" sz="3600" b="1" dirty="0">
                <a:ea typeface="黑体" panose="02010609060101010101" pitchFamily="49" charset="-122"/>
              </a:rPr>
              <a:t>Then Jews from Antioch and </a:t>
            </a:r>
            <a:r>
              <a:rPr lang="en-US" altLang="zh-CN" sz="3600" b="1" dirty="0" err="1">
                <a:ea typeface="黑体" panose="02010609060101010101" pitchFamily="49" charset="-122"/>
              </a:rPr>
              <a:t>Iconium</a:t>
            </a:r>
            <a:r>
              <a:rPr lang="en-US" altLang="zh-CN" sz="3600" b="1" dirty="0">
                <a:ea typeface="黑体" panose="02010609060101010101" pitchFamily="49" charset="-122"/>
              </a:rPr>
              <a:t> came there; and having persuaded the multitudes, they stoned Paul and dragged him out of the city, supposing him to be dead.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20a</a:t>
            </a:r>
            <a:r>
              <a:rPr lang="zh-CN" altLang="en-US" sz="3600" b="1" dirty="0">
                <a:ea typeface="黑体" panose="02010609060101010101" pitchFamily="49" charset="-122"/>
              </a:rPr>
              <a:t>门徒正围着他，他就起来，走进城去</a:t>
            </a:r>
            <a:r>
              <a:rPr lang="en-US" altLang="zh-CN" sz="3600" b="1" dirty="0">
                <a:ea typeface="黑体" panose="02010609060101010101" pitchFamily="49" charset="-122"/>
              </a:rPr>
              <a:t>……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However, when the disciples gathered around him, he rose up and went into the city….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424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使徒行传</a:t>
            </a:r>
            <a:r>
              <a:rPr lang="en-US" altLang="zh-CN" sz="3600" b="1" dirty="0">
                <a:ea typeface="黑体" panose="02010609060101010101" pitchFamily="49" charset="-122"/>
              </a:rPr>
              <a:t>Acts 18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ea typeface="黑体" panose="02010609060101010101" pitchFamily="49" charset="-122"/>
              </a:rPr>
              <a:t>，</a:t>
            </a:r>
            <a:r>
              <a:rPr lang="en-US" altLang="zh-CN" sz="3600" b="1" dirty="0">
                <a:ea typeface="黑体" panose="02010609060101010101" pitchFamily="49" charset="-122"/>
              </a:rPr>
              <a:t>4-11】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这事以后，保罗离了雅典，来到哥林多。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After this, Paul left Athens and went to Corinth.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4</a:t>
            </a:r>
            <a:r>
              <a:rPr lang="zh-CN" altLang="en-US" sz="3600" b="1" dirty="0">
                <a:ea typeface="黑体" panose="02010609060101010101" pitchFamily="49" charset="-122"/>
              </a:rPr>
              <a:t>每逢安息日，保罗在会堂里辩论，劝化犹太人和希利尼人。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Every Sabbath he reasoned in the synagogue, trying to persuade Jews and Greeks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578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使徒行传</a:t>
            </a:r>
            <a:r>
              <a:rPr lang="en-US" altLang="zh-CN" sz="3600" b="1" dirty="0">
                <a:ea typeface="黑体" panose="02010609060101010101" pitchFamily="49" charset="-122"/>
              </a:rPr>
              <a:t>Acts 18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ea typeface="黑体" panose="02010609060101010101" pitchFamily="49" charset="-122"/>
              </a:rPr>
              <a:t>，</a:t>
            </a:r>
            <a:r>
              <a:rPr lang="en-US" altLang="zh-CN" sz="3600" b="1" dirty="0">
                <a:ea typeface="黑体" panose="02010609060101010101" pitchFamily="49" charset="-122"/>
              </a:rPr>
              <a:t>4-11】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5</a:t>
            </a:r>
            <a:r>
              <a:rPr lang="zh-CN" altLang="en-US" sz="3600" b="1" dirty="0">
                <a:ea typeface="黑体" panose="02010609060101010101" pitchFamily="49" charset="-122"/>
              </a:rPr>
              <a:t>西拉和提摩太从马其顿来的时候，保罗为道迫切，向犹太人证明耶稣是基督。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When Silas and Timothy came from Macedonia, Paul devoted himself exclusively to preaching, testifying to the Jews that Jesus was the Christ.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6</a:t>
            </a:r>
            <a:r>
              <a:rPr lang="zh-CN" altLang="en-US" sz="3600" b="1" dirty="0">
                <a:ea typeface="黑体" panose="02010609060101010101" pitchFamily="49" charset="-122"/>
              </a:rPr>
              <a:t>他们既抗拒、毁谤，保罗就抖着衣裳，说</a:t>
            </a:r>
            <a:r>
              <a:rPr lang="en-US" altLang="zh-CN" sz="3600" b="1" dirty="0">
                <a:ea typeface="黑体" panose="02010609060101010101" pitchFamily="49" charset="-122"/>
              </a:rPr>
              <a:t>:“</a:t>
            </a:r>
            <a:r>
              <a:rPr lang="zh-CN" altLang="en-US" sz="3600" b="1" dirty="0">
                <a:ea typeface="黑体" panose="02010609060101010101" pitchFamily="49" charset="-122"/>
              </a:rPr>
              <a:t>你们的罪归到你们自己头上</a:t>
            </a:r>
            <a:r>
              <a:rPr lang="en-US" altLang="zh-CN" sz="3600" b="1" dirty="0">
                <a:ea typeface="黑体" panose="02010609060101010101" pitchFamily="49" charset="-122"/>
              </a:rPr>
              <a:t>(“</a:t>
            </a:r>
            <a:r>
              <a:rPr lang="zh-CN" altLang="en-US" sz="3600" b="1" dirty="0">
                <a:ea typeface="黑体" panose="02010609060101010101" pitchFamily="49" charset="-122"/>
              </a:rPr>
              <a:t>罪”原文作“血”</a:t>
            </a:r>
            <a:r>
              <a:rPr lang="en-US" altLang="zh-CN" sz="3600" b="1" dirty="0">
                <a:ea typeface="黑体" panose="02010609060101010101" pitchFamily="49" charset="-122"/>
              </a:rPr>
              <a:t>)</a:t>
            </a:r>
            <a:r>
              <a:rPr lang="zh-CN" altLang="en-US" sz="3600" b="1" dirty="0">
                <a:ea typeface="黑体" panose="02010609060101010101" pitchFamily="49" charset="-122"/>
              </a:rPr>
              <a:t>，与我无干</a:t>
            </a:r>
            <a:r>
              <a:rPr lang="en-US" altLang="zh-CN" sz="3600" b="1" dirty="0">
                <a:ea typeface="黑体" panose="02010609060101010101" pitchFamily="49" charset="-122"/>
              </a:rPr>
              <a:t>(</a:t>
            </a:r>
            <a:r>
              <a:rPr lang="zh-CN" altLang="en-US" sz="3600" b="1" dirty="0">
                <a:ea typeface="黑体" panose="02010609060101010101" pitchFamily="49" charset="-122"/>
              </a:rPr>
              <a:t>原文作“我却干净”</a:t>
            </a:r>
            <a:r>
              <a:rPr lang="en-US" altLang="zh-CN" sz="3600" b="1" dirty="0">
                <a:ea typeface="黑体" panose="02010609060101010101" pitchFamily="49" charset="-122"/>
              </a:rPr>
              <a:t>)</a:t>
            </a:r>
            <a:r>
              <a:rPr lang="zh-CN" altLang="en-US" sz="3600" b="1" dirty="0">
                <a:ea typeface="黑体" panose="02010609060101010101" pitchFamily="49" charset="-122"/>
              </a:rPr>
              <a:t>。从今以后，我要往外邦人那里去。”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when the Jews opposed Paul and became abusive, he shook out his clothes in protest and said to them, 'Your blood be on your own heads! I am clear of my responsibility. From now on I will go to the Gentiles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.'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416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使徒行传</a:t>
            </a:r>
            <a:r>
              <a:rPr lang="en-US" altLang="zh-CN" sz="3600" b="1" dirty="0">
                <a:ea typeface="黑体" panose="02010609060101010101" pitchFamily="49" charset="-122"/>
              </a:rPr>
              <a:t>Acts 18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ea typeface="黑体" panose="02010609060101010101" pitchFamily="49" charset="-122"/>
              </a:rPr>
              <a:t>，</a:t>
            </a:r>
            <a:r>
              <a:rPr lang="en-US" altLang="zh-CN" sz="3600" b="1" dirty="0">
                <a:ea typeface="黑体" panose="02010609060101010101" pitchFamily="49" charset="-122"/>
              </a:rPr>
              <a:t>4-11】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7</a:t>
            </a:r>
            <a:r>
              <a:rPr lang="zh-CN" altLang="en-US" sz="3600" b="1" dirty="0">
                <a:ea typeface="黑体" panose="02010609060101010101" pitchFamily="49" charset="-122"/>
              </a:rPr>
              <a:t>于是离开那里，到了一个人的家中，这人名叫提多犹士都，是敬拜　神的，他的家靠近会堂。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Then Paul left the synagogue and went next door to the house of </a:t>
            </a:r>
            <a:r>
              <a:rPr lang="en-US" altLang="zh-CN" sz="3600" b="1" dirty="0" err="1">
                <a:ea typeface="黑体" panose="02010609060101010101" pitchFamily="49" charset="-122"/>
              </a:rPr>
              <a:t>Titius</a:t>
            </a:r>
            <a:r>
              <a:rPr lang="en-US" altLang="zh-CN" sz="3600" b="1" dirty="0">
                <a:ea typeface="黑体" panose="02010609060101010101" pitchFamily="49" charset="-122"/>
              </a:rPr>
              <a:t> Justus, a worshiper of God.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管会堂的基利司布和全家都信了主，还有许多哥林多人听了，就相信受洗。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err="1">
                <a:ea typeface="黑体" panose="02010609060101010101" pitchFamily="49" charset="-122"/>
              </a:rPr>
              <a:t>Crispus</a:t>
            </a:r>
            <a:r>
              <a:rPr lang="en-US" altLang="zh-CN" sz="3600" b="1" dirty="0">
                <a:ea typeface="黑体" panose="02010609060101010101" pitchFamily="49" charset="-122"/>
              </a:rPr>
              <a:t>, the synagogue ruler, and his entire household believed in the Lord; and many of the Corinthians who heard him believed and were baptized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821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使徒行传</a:t>
            </a:r>
            <a:r>
              <a:rPr lang="en-US" altLang="zh-CN" sz="3600" b="1" dirty="0">
                <a:ea typeface="黑体" panose="02010609060101010101" pitchFamily="49" charset="-122"/>
              </a:rPr>
              <a:t>Acts 18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ea typeface="黑体" panose="02010609060101010101" pitchFamily="49" charset="-122"/>
              </a:rPr>
              <a:t>，</a:t>
            </a:r>
            <a:r>
              <a:rPr lang="en-US" altLang="zh-CN" sz="3600" b="1" dirty="0">
                <a:ea typeface="黑体" panose="02010609060101010101" pitchFamily="49" charset="-122"/>
              </a:rPr>
              <a:t>4-11】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9</a:t>
            </a:r>
            <a:r>
              <a:rPr lang="zh-CN" altLang="en-US" sz="3600" b="1" dirty="0">
                <a:ea typeface="黑体" panose="02010609060101010101" pitchFamily="49" charset="-122"/>
              </a:rPr>
              <a:t>夜间，主在异象中对保罗说</a:t>
            </a:r>
            <a:r>
              <a:rPr lang="en-US" altLang="zh-CN" sz="3600" b="1" dirty="0">
                <a:ea typeface="黑体" panose="02010609060101010101" pitchFamily="49" charset="-122"/>
              </a:rPr>
              <a:t>:“</a:t>
            </a:r>
            <a:r>
              <a:rPr lang="zh-CN" altLang="en-US" sz="3600" b="1" dirty="0">
                <a:ea typeface="黑体" panose="02010609060101010101" pitchFamily="49" charset="-122"/>
              </a:rPr>
              <a:t>不要怕，只管讲，不要闭口；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One night the Lord spoke to Paul in a vision: 'Do not be afraid; keep on speaking, do not be silent.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10</a:t>
            </a:r>
            <a:r>
              <a:rPr lang="zh-CN" altLang="en-US" sz="3600" b="1" dirty="0">
                <a:ea typeface="黑体" panose="02010609060101010101" pitchFamily="49" charset="-122"/>
              </a:rPr>
              <a:t>有我与你同在，必没有人下手害你，</a:t>
            </a:r>
            <a:r>
              <a:rPr lang="zh-CN" altLang="en-US" sz="36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因为在这城里我有许多的百姓。</a:t>
            </a:r>
            <a:r>
              <a:rPr lang="zh-CN" altLang="en-US" sz="3600" b="1" dirty="0">
                <a:ea typeface="黑体" panose="02010609060101010101" pitchFamily="49" charset="-122"/>
              </a:rPr>
              <a:t>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For I am with you, and no one is going to attack and harm you, </a:t>
            </a:r>
            <a:r>
              <a:rPr lang="en-US" altLang="zh-CN" sz="3500" b="1" u="sng" dirty="0">
                <a:solidFill>
                  <a:srgbClr val="FF0000"/>
                </a:solidFill>
                <a:ea typeface="黑体" panose="02010609060101010101" pitchFamily="49" charset="-122"/>
              </a:rPr>
              <a:t>because I have many people in this city</a:t>
            </a:r>
            <a:r>
              <a:rPr lang="en-US" altLang="zh-CN" sz="3500" b="1" u="sng" dirty="0" smtClean="0">
                <a:solidFill>
                  <a:srgbClr val="FF0000"/>
                </a:solidFill>
                <a:ea typeface="黑体" panose="02010609060101010101" pitchFamily="49" charset="-122"/>
              </a:rPr>
              <a:t>.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'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700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使徒行传</a:t>
            </a:r>
            <a:r>
              <a:rPr lang="en-US" altLang="zh-CN" sz="3600" b="1" dirty="0">
                <a:ea typeface="黑体" panose="02010609060101010101" pitchFamily="49" charset="-122"/>
              </a:rPr>
              <a:t>Acts 18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ea typeface="黑体" panose="02010609060101010101" pitchFamily="49" charset="-122"/>
              </a:rPr>
              <a:t>，</a:t>
            </a:r>
            <a:r>
              <a:rPr lang="en-US" altLang="zh-CN" sz="3600" b="1" dirty="0">
                <a:ea typeface="黑体" panose="02010609060101010101" pitchFamily="49" charset="-122"/>
              </a:rPr>
              <a:t>4-11】</a:t>
            </a:r>
          </a:p>
          <a:p>
            <a:pPr algn="l">
              <a:lnSpc>
                <a:spcPct val="100000"/>
              </a:lnSpc>
            </a:pPr>
            <a:endParaRPr lang="en-US" altLang="zh-CN" sz="3600" b="1" dirty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11</a:t>
            </a:r>
            <a:r>
              <a:rPr lang="zh-CN" altLang="en-US" sz="3600" b="1" dirty="0">
                <a:ea typeface="黑体" panose="02010609060101010101" pitchFamily="49" charset="-122"/>
              </a:rPr>
              <a:t>保罗在那里住了一年零六个月，将　神的道教训他们。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So Paul stayed for a year and a half, teaching them the word of God.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80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10:16-25】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18</a:t>
            </a:r>
            <a:r>
              <a:rPr lang="zh-CN" altLang="en-US" sz="3600" b="1" dirty="0">
                <a:ea typeface="黑体" panose="02010609060101010101" pitchFamily="49" charset="-122"/>
              </a:rPr>
              <a:t>并且你们要为我的缘故被送到诸侯君王面前，对他们和外邦人作见证。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You will be brought before governors and kings for My sake, as a testimony to them and to the Gentiles.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19</a:t>
            </a:r>
            <a:r>
              <a:rPr lang="zh-CN" altLang="en-US" sz="3600" b="1" dirty="0">
                <a:ea typeface="黑体" panose="02010609060101010101" pitchFamily="49" charset="-122"/>
              </a:rPr>
              <a:t>你们被交的时候，不要思虑怎样说话，或说什么话。到那时候，必赐给你们当说的话，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when they deliver you up, do not worry about how or what you should speak. For it will be given to you in that hour what you should speak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;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451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10:16-25】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20</a:t>
            </a:r>
            <a:r>
              <a:rPr lang="zh-CN" altLang="en-US" sz="3600" b="1" dirty="0">
                <a:ea typeface="黑体" panose="02010609060101010101" pitchFamily="49" charset="-122"/>
              </a:rPr>
              <a:t>因为不是你们自己说的，乃是你们父的灵在你们里头说的。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for it is not you who speak, but the Spirit of your Father who speaks in you.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21</a:t>
            </a:r>
            <a:r>
              <a:rPr lang="zh-CN" altLang="en-US" sz="3600" b="1" dirty="0">
                <a:ea typeface="黑体" panose="02010609060101010101" pitchFamily="49" charset="-122"/>
              </a:rPr>
              <a:t>弟兄要把弟兄，父亲要把儿子，送到死地；儿女要与父母为敌，害死他们。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"Now brother will deliver up brother to death, and a father his child; and children will rise up against parents and cause them to be put to death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207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10:16-25】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22</a:t>
            </a:r>
            <a:r>
              <a:rPr lang="zh-CN" altLang="en-US" sz="3600" b="1" dirty="0">
                <a:ea typeface="黑体" panose="02010609060101010101" pitchFamily="49" charset="-122"/>
              </a:rPr>
              <a:t>并且你们要为我的名被众人恨恶，惟有忍耐到底的必然得救。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And you will be hated by all for My name's sake. But he who endures to the end will be saved.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23</a:t>
            </a:r>
            <a:r>
              <a:rPr lang="zh-CN" altLang="en-US" sz="3600" b="1" dirty="0">
                <a:ea typeface="黑体" panose="02010609060101010101" pitchFamily="49" charset="-122"/>
              </a:rPr>
              <a:t>有人在这城里逼迫你们，就逃到那城里去。我实在告诉你们，以色列的城邑你们还没有走遍，人子就到了。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When they persecute you in this city, flee to another. For assuredly, I say to you, you will not have gone through the cities of Israel before the Son of Man comes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92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10:16-25】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24</a:t>
            </a:r>
            <a:r>
              <a:rPr lang="zh-CN" altLang="en-US" sz="3600" b="1" dirty="0">
                <a:ea typeface="黑体" panose="02010609060101010101" pitchFamily="49" charset="-122"/>
              </a:rPr>
              <a:t>学生不能高过先生，仆人不能高过主人。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"A disciple is not above his teacher, nor a servant above his master.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25</a:t>
            </a:r>
            <a:r>
              <a:rPr lang="zh-CN" altLang="en-US" sz="3600" b="1" dirty="0">
                <a:ea typeface="黑体" panose="02010609060101010101" pitchFamily="49" charset="-122"/>
              </a:rPr>
              <a:t>学生和先生一样，仆人和主人一样，也就罢了。人既骂家主是别西卜（“别西卜”是鬼王的名），何况他的家人呢？”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It is enough for a disciple that he be like his teacher, and a servant like his master. If they have called the master of the house Beelzebub, how much more will they call those of his household!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313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以赛亚书</a:t>
            </a:r>
            <a:r>
              <a:rPr lang="en-US" altLang="zh-CN" sz="3600" b="1" dirty="0">
                <a:ea typeface="黑体" panose="02010609060101010101" pitchFamily="49" charset="-122"/>
              </a:rPr>
              <a:t>Isaiah 53:7】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>
                <a:ea typeface="黑体" panose="02010609060101010101" pitchFamily="49" charset="-122"/>
              </a:rPr>
              <a:t>祂被欺压，在受苦的时候却不开口，祂像羊羔被牵到宰杀之地，又像羊在剪毛的人手下无声，祂也是这样不开口。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He was oppressed and He was afflicted, Yet He opened not His mouth; He was led as a lamb to the slaughter, And as a sheep before its shearers is silent, So He opened not His mouth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713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endParaRPr lang="en-US" altLang="zh-CN" sz="3600" b="1" dirty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马可福音</a:t>
            </a:r>
            <a:r>
              <a:rPr lang="en-US" altLang="zh-CN" sz="3600" b="1" dirty="0">
                <a:ea typeface="黑体" panose="02010609060101010101" pitchFamily="49" charset="-122"/>
              </a:rPr>
              <a:t>Mark 10: 39b】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……</a:t>
            </a:r>
            <a:r>
              <a:rPr lang="zh-CN" altLang="en-US" sz="3600" b="1" dirty="0">
                <a:ea typeface="黑体" panose="02010609060101010101" pitchFamily="49" charset="-122"/>
              </a:rPr>
              <a:t>耶稣说：“我所喝的杯，你们也要喝；我所受的洗，你们也要受。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…. So Jesus said to them, "You will indeed drink the cup that I drink, and with the baptism I am baptized with you will be baptized;</a:t>
            </a:r>
          </a:p>
        </p:txBody>
      </p:sp>
    </p:spTree>
    <p:extLst>
      <p:ext uri="{BB962C8B-B14F-4D97-AF65-F5344CB8AC3E}">
        <p14:creationId xmlns:p14="http://schemas.microsoft.com/office/powerpoint/2010/main" val="153598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16:24】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>
                <a:ea typeface="黑体" panose="02010609060101010101" pitchFamily="49" charset="-122"/>
              </a:rPr>
              <a:t>于是，耶稣对门徒说：“若有人要跟从我，就当舍己，背起他的十字架，来跟从我。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Then Jesus said to His disciples, "If anyone desires to come after Me, let him deny himself, and take up his cross, and follow Me.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470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9:23-24】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23</a:t>
            </a:r>
            <a:r>
              <a:rPr lang="zh-CN" altLang="en-US" sz="3600" b="1" dirty="0">
                <a:ea typeface="黑体" panose="02010609060101010101" pitchFamily="49" charset="-122"/>
              </a:rPr>
              <a:t>耶稣又对众人说：“若有人要跟从我，就当舍己，天天背起他的十字架来跟从我。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Then He said to them all, "If anyone desires to come after Me, let him deny himself, and take up his cross daily, and follow Me.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24</a:t>
            </a:r>
            <a:r>
              <a:rPr lang="zh-CN" altLang="en-US" sz="3600" b="1" dirty="0">
                <a:ea typeface="黑体" panose="02010609060101010101" pitchFamily="49" charset="-122"/>
              </a:rPr>
              <a:t>因为凡要救自己生命的（“生命”或作“灵魂”。下同），必丧掉生命；凡为我丧掉生命的，必救了生命。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For whoever desires to save his life will lose it, but whoever loses his life for My sake will save it.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704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3498</TotalTime>
  <Words>1516</Words>
  <Application>Microsoft Office PowerPoint</Application>
  <PresentationFormat>全屏显示(4:3)</PresentationFormat>
  <Paragraphs>91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新細明體</vt:lpstr>
      <vt:lpstr>黑体</vt:lpstr>
      <vt:lpstr>宋体</vt:lpstr>
      <vt:lpstr>Arial</vt:lpstr>
      <vt:lpstr>Calibri</vt:lpstr>
      <vt:lpstr>Calibri Light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394</cp:revision>
  <dcterms:created xsi:type="dcterms:W3CDTF">2014-02-25T17:54:08Z</dcterms:created>
  <dcterms:modified xsi:type="dcterms:W3CDTF">2017-06-04T09:56:23Z</dcterms:modified>
</cp:coreProperties>
</file>