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469" r:id="rId2"/>
    <p:sldId id="622" r:id="rId3"/>
    <p:sldId id="623" r:id="rId4"/>
    <p:sldId id="624" r:id="rId5"/>
    <p:sldId id="630" r:id="rId6"/>
    <p:sldId id="631" r:id="rId7"/>
    <p:sldId id="610" r:id="rId8"/>
    <p:sldId id="625" r:id="rId9"/>
    <p:sldId id="626" r:id="rId1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80" d="100"/>
          <a:sy n="80" d="100"/>
        </p:scale>
        <p:origin x="62" y="10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2017/5/13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2017/5/13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82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601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62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927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024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389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19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814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9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126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2017/5/13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02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2017/5/13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790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2017/5/13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959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2017/5/13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2631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2017/5/13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182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2017/5/13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124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2017/5/13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953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2017/5/13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416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2017/5/13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33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2017/5/13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129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2017/5/13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776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2017/5/13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347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提摩太后书</a:t>
            </a:r>
            <a:r>
              <a:rPr lang="en-US" altLang="zh-CN" sz="3600" b="1" dirty="0">
                <a:ea typeface="黑体" panose="02010609060101010101" pitchFamily="49" charset="-122"/>
              </a:rPr>
              <a:t>2 Timothy 1:5】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>
                <a:ea typeface="黑体" panose="02010609060101010101" pitchFamily="49" charset="-122"/>
              </a:rPr>
              <a:t>想到你心里无伪之信，这信是先在你外祖母罗以和你母亲友尼基心里的，我深信也在你的心里。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I have been reminded of your sincere faith, which first lived in your grandmother Lois and in your mother Eunice and, I am persuaded, now lives in you also.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85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出埃及记</a:t>
            </a:r>
            <a:r>
              <a:rPr lang="en-US" altLang="zh-CN" sz="3600" b="1" dirty="0">
                <a:ea typeface="黑体" panose="02010609060101010101" pitchFamily="49" charset="-122"/>
              </a:rPr>
              <a:t>Exodus 20:12】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>
                <a:ea typeface="黑体" panose="02010609060101010101" pitchFamily="49" charset="-122"/>
              </a:rPr>
              <a:t>当孝敬父母，使你的日子在耶和华你　神所赐你的地上得以长久。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Honor your father and your mother, that your days may be long upon the land which the LORD your God is giving you.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062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以弗所书</a:t>
            </a:r>
            <a:r>
              <a:rPr lang="en-US" altLang="zh-CN" sz="3600" b="1" dirty="0">
                <a:ea typeface="黑体" panose="02010609060101010101" pitchFamily="49" charset="-122"/>
              </a:rPr>
              <a:t>Ephesians 6:1-2】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</a:t>
            </a:r>
            <a:r>
              <a:rPr lang="zh-CN" altLang="en-US" sz="3600" b="1" dirty="0">
                <a:ea typeface="黑体" panose="02010609060101010101" pitchFamily="49" charset="-122"/>
              </a:rPr>
              <a:t>你们作儿女的，要在主里听从父母，这是理所当然的。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Children, obey your parents in the Lord, for this is right.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</a:t>
            </a:r>
            <a:r>
              <a:rPr lang="zh-CN" altLang="en-US" sz="3600" b="1" dirty="0">
                <a:ea typeface="黑体" panose="02010609060101010101" pitchFamily="49" charset="-122"/>
              </a:rPr>
              <a:t>要孝敬父母，使你得福，在世长寿。这是第一条带应许的诫命。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2"Honor your father and mother," which is the first commandment with promise: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"</a:t>
            </a:r>
            <a:r>
              <a:rPr lang="en-US" altLang="zh-CN" sz="3600" b="1" dirty="0">
                <a:ea typeface="黑体" panose="02010609060101010101" pitchFamily="49" charset="-122"/>
              </a:rPr>
              <a:t>that it may be well with you and you may live long on the earth."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958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出埃及记</a:t>
            </a:r>
            <a:r>
              <a:rPr lang="en-US" altLang="zh-CN" sz="3600" b="1" dirty="0">
                <a:ea typeface="黑体" panose="02010609060101010101" pitchFamily="49" charset="-122"/>
              </a:rPr>
              <a:t>Exodus 20:12-17】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12“</a:t>
            </a:r>
            <a:r>
              <a:rPr lang="zh-CN" altLang="en-US" sz="3600" b="1" dirty="0">
                <a:ea typeface="黑体" panose="02010609060101010101" pitchFamily="49" charset="-122"/>
              </a:rPr>
              <a:t>当孝敬父母，使你的日子在耶和华你　神所赐你的地上得以长久。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"Honor your father and your mother, that your days may be long upon the land which the LORD your God is giving you.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13“</a:t>
            </a:r>
            <a:r>
              <a:rPr lang="zh-CN" altLang="en-US" sz="3600" b="1" dirty="0">
                <a:ea typeface="黑体" panose="02010609060101010101" pitchFamily="49" charset="-122"/>
              </a:rPr>
              <a:t>不可杀人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。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"</a:t>
            </a:r>
            <a:r>
              <a:rPr lang="en-US" altLang="zh-CN" sz="3600" b="1" dirty="0">
                <a:ea typeface="黑体" panose="02010609060101010101" pitchFamily="49" charset="-122"/>
              </a:rPr>
              <a:t>You shall not murder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14“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不可奸淫。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"You shall not commit adultery.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896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出埃及记</a:t>
            </a:r>
            <a:r>
              <a:rPr lang="en-US" altLang="zh-CN" sz="3600" b="1" dirty="0">
                <a:ea typeface="黑体" panose="02010609060101010101" pitchFamily="49" charset="-122"/>
              </a:rPr>
              <a:t>Exodus 20:12-17】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15</a:t>
            </a:r>
            <a:r>
              <a:rPr lang="en-US" altLang="zh-CN" sz="3600" b="1" dirty="0">
                <a:ea typeface="黑体" panose="02010609060101010101" pitchFamily="49" charset="-122"/>
              </a:rPr>
              <a:t>“</a:t>
            </a:r>
            <a:r>
              <a:rPr lang="zh-CN" altLang="en-US" sz="3600" b="1" dirty="0">
                <a:ea typeface="黑体" panose="02010609060101010101" pitchFamily="49" charset="-122"/>
              </a:rPr>
              <a:t>不可偷盗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。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"</a:t>
            </a:r>
            <a:r>
              <a:rPr lang="en-US" altLang="zh-CN" sz="3600" b="1" dirty="0">
                <a:ea typeface="黑体" panose="02010609060101010101" pitchFamily="49" charset="-122"/>
              </a:rPr>
              <a:t>You shall not steal.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16“</a:t>
            </a:r>
            <a:r>
              <a:rPr lang="zh-CN" altLang="en-US" sz="3600" b="1" dirty="0">
                <a:ea typeface="黑体" panose="02010609060101010101" pitchFamily="49" charset="-122"/>
              </a:rPr>
              <a:t>不可作假见证陷害人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。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"</a:t>
            </a:r>
            <a:r>
              <a:rPr lang="en-US" altLang="zh-CN" sz="3600" b="1" dirty="0">
                <a:ea typeface="黑体" panose="02010609060101010101" pitchFamily="49" charset="-122"/>
              </a:rPr>
              <a:t>You shall not bear false witness against your neighbor.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17“</a:t>
            </a:r>
            <a:r>
              <a:rPr lang="zh-CN" altLang="en-US" sz="3600" b="1" dirty="0">
                <a:ea typeface="黑体" panose="02010609060101010101" pitchFamily="49" charset="-122"/>
              </a:rPr>
              <a:t>不可贪恋人的房屋；也不可贪恋人的妻子、仆婢、牛驴，并他一切所有的。”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"You shall not covet your neighbor's house; you shall not covet your neighbor's wife, nor his male servant, nor his female servant, nor his ox, nor his donkey, nor anything that is your neighbor's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."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123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提摩太后书</a:t>
            </a:r>
            <a:r>
              <a:rPr lang="en-US" altLang="zh-CN" sz="3600" b="1" dirty="0">
                <a:ea typeface="黑体" panose="02010609060101010101" pitchFamily="49" charset="-122"/>
              </a:rPr>
              <a:t>2 Timothy 1:5】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>
                <a:ea typeface="黑体" panose="02010609060101010101" pitchFamily="49" charset="-122"/>
              </a:rPr>
              <a:t>想到你心里无伪之信，这信是先在你外祖母罗以和你母亲友尼基心里的，我深信也在你的心里。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I have been reminded of your sincere faith, which first lived in your grandmother Lois and in your mother Eunice and, I am persuaded, now lives in you also.</a:t>
            </a:r>
          </a:p>
        </p:txBody>
      </p:sp>
    </p:spTree>
    <p:extLst>
      <p:ext uri="{BB962C8B-B14F-4D97-AF65-F5344CB8AC3E}">
        <p14:creationId xmlns:p14="http://schemas.microsoft.com/office/powerpoint/2010/main" val="222754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3600" b="1" dirty="0">
                <a:ea typeface="黑体" panose="02010609060101010101" pitchFamily="49" charset="-122"/>
              </a:rPr>
              <a:t>提摩太前书</a:t>
            </a:r>
            <a:r>
              <a:rPr lang="en-US" altLang="zh-CN" sz="3600" b="1" dirty="0">
                <a:ea typeface="黑体" panose="02010609060101010101" pitchFamily="49" charset="-122"/>
              </a:rPr>
              <a:t>1 Timothy 2:11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女人</a:t>
            </a:r>
            <a:r>
              <a:rPr lang="zh-CN" altLang="en-US" sz="3600" b="1" dirty="0">
                <a:ea typeface="黑体" panose="02010609060101010101" pitchFamily="49" charset="-122"/>
              </a:rPr>
              <a:t>要沉静学道，一味的顺服。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A woman should learn in quietness and full submission.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51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路加福音</a:t>
            </a:r>
            <a:r>
              <a:rPr lang="en-US" altLang="zh-CN" sz="3600" b="1" dirty="0">
                <a:ea typeface="黑体" panose="02010609060101010101" pitchFamily="49" charset="-122"/>
              </a:rPr>
              <a:t>Luke 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1:46-47】</a:t>
            </a:r>
            <a:endParaRPr lang="en-US" altLang="zh-CN" sz="3600" b="1" dirty="0">
              <a:ea typeface="黑体" panose="020106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46</a:t>
            </a:r>
            <a:r>
              <a:rPr lang="zh-CN" altLang="en-US" sz="3600" b="1" dirty="0">
                <a:ea typeface="黑体" panose="02010609060101010101" pitchFamily="49" charset="-122"/>
              </a:rPr>
              <a:t>马利亚说：“我心尊主为大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，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Mary said: "My soul magnifies the Lord,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47</a:t>
            </a:r>
            <a:r>
              <a:rPr lang="zh-CN" altLang="en-US" sz="3600" b="1" dirty="0">
                <a:ea typeface="黑体" panose="02010609060101010101" pitchFamily="49" charset="-122"/>
              </a:rPr>
              <a:t>我灵以　神我的救主为乐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；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my spirit has rejoiced in God my Savior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0239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箴言</a:t>
            </a:r>
            <a:r>
              <a:rPr lang="en-US" altLang="zh-CN" sz="3600" b="1" dirty="0">
                <a:ea typeface="黑体" panose="02010609060101010101" pitchFamily="49" charset="-122"/>
              </a:rPr>
              <a:t>Proverbs 31:30】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>
                <a:ea typeface="黑体" panose="02010609060101010101" pitchFamily="49" charset="-122"/>
              </a:rPr>
              <a:t>艳丽是虚假的，美容是虚浮的；惟敬畏耶和华的妇女，必得称赞。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Charm is deceitful and beauty is passing, But a woman who fears the LORD, she shall be praised.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349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3460</TotalTime>
  <Words>462</Words>
  <Application>Microsoft Office PowerPoint</Application>
  <PresentationFormat>全屏显示(4:3)</PresentationFormat>
  <Paragraphs>48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新細明體</vt:lpstr>
      <vt:lpstr>黑体</vt:lpstr>
      <vt:lpstr>宋体</vt:lpstr>
      <vt:lpstr>Arial</vt:lpstr>
      <vt:lpstr>Calibri</vt:lpstr>
      <vt:lpstr>Calibri Light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Barnabas Feng</cp:lastModifiedBy>
  <cp:revision>389</cp:revision>
  <dcterms:created xsi:type="dcterms:W3CDTF">2014-02-25T17:54:08Z</dcterms:created>
  <dcterms:modified xsi:type="dcterms:W3CDTF">2017-05-14T04:43:11Z</dcterms:modified>
</cp:coreProperties>
</file>