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2"/>
  </p:notesMasterIdLst>
  <p:handoutMasterIdLst>
    <p:handoutMasterId r:id="rId13"/>
  </p:handoutMasterIdLst>
  <p:sldIdLst>
    <p:sldId id="469" r:id="rId2"/>
    <p:sldId id="622" r:id="rId3"/>
    <p:sldId id="623" r:id="rId4"/>
    <p:sldId id="624" r:id="rId5"/>
    <p:sldId id="610" r:id="rId6"/>
    <p:sldId id="625" r:id="rId7"/>
    <p:sldId id="626" r:id="rId8"/>
    <p:sldId id="627" r:id="rId9"/>
    <p:sldId id="628" r:id="rId10"/>
    <p:sldId id="629"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14" y="11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2017/5/7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2017/5/7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350907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37760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2888620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418692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852219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943814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88212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1565979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299699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2017/5/7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2017/5/7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2017/5/7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2017/5/7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2017/5/7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2017/5/7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2017/5/7</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2017/5/7</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2017/5/7</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2017/5/7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2017/5/7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2017/5/7</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10:1-4】</a:t>
            </a:r>
          </a:p>
          <a:p>
            <a:pPr algn="l">
              <a:lnSpc>
                <a:spcPct val="100000"/>
              </a:lnSpc>
            </a:pPr>
            <a:r>
              <a:rPr lang="en-US" altLang="zh-CN" sz="3600" b="1" dirty="0">
                <a:ea typeface="黑体" panose="02010609060101010101" pitchFamily="49" charset="-122"/>
              </a:rPr>
              <a:t>1</a:t>
            </a:r>
            <a:r>
              <a:rPr lang="zh-CN" altLang="en-US" sz="3600" b="1" dirty="0">
                <a:ea typeface="黑体" panose="02010609060101010101" pitchFamily="49" charset="-122"/>
              </a:rPr>
              <a:t>耶稣叫了十二个门徒来，给他们权柄，能赶逐污鬼，并医治各样的病症。</a:t>
            </a:r>
          </a:p>
          <a:p>
            <a:pPr algn="l">
              <a:lnSpc>
                <a:spcPct val="100000"/>
              </a:lnSpc>
            </a:pPr>
            <a:r>
              <a:rPr lang="en-US" altLang="zh-CN" sz="3600" b="1" dirty="0">
                <a:ea typeface="黑体" panose="02010609060101010101" pitchFamily="49" charset="-122"/>
              </a:rPr>
              <a:t>And when He had called His twelve disciples to Him, He gave them power over unclean spirits, to cast them out, and to heal all kinds of sickness and all kinds of disease.</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这十二使徒的名：头一个叫西门，又称彼得，还有他兄弟安得烈，西庇太的儿子雅各和雅各的兄弟约翰，</a:t>
            </a:r>
          </a:p>
          <a:p>
            <a:pPr algn="l">
              <a:lnSpc>
                <a:spcPct val="100000"/>
              </a:lnSpc>
            </a:pPr>
            <a:r>
              <a:rPr lang="en-US" altLang="zh-CN" sz="3600" b="1" dirty="0">
                <a:ea typeface="黑体" panose="02010609060101010101" pitchFamily="49" charset="-122"/>
              </a:rPr>
              <a:t>Now the names of the twelve apostles are these: first, Simon, who is called Peter, and Andrew his brother; James the son of Zebedee, and John his brother</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21:10-14】</a:t>
            </a:r>
          </a:p>
          <a:p>
            <a:pPr algn="l">
              <a:lnSpc>
                <a:spcPct val="100000"/>
              </a:lnSpc>
            </a:pPr>
            <a:r>
              <a:rPr lang="en-US" altLang="zh-CN" sz="3600" b="1" dirty="0" smtClean="0">
                <a:ea typeface="黑体" panose="02010609060101010101" pitchFamily="49" charset="-122"/>
              </a:rPr>
              <a:t>14</a:t>
            </a:r>
            <a:r>
              <a:rPr lang="zh-CN" altLang="en-US" sz="3600" b="1" dirty="0">
                <a:ea typeface="黑体" panose="02010609060101010101" pitchFamily="49" charset="-122"/>
              </a:rPr>
              <a:t>城墙有十二根基，根基上有羔羊十二使徒的名字。</a:t>
            </a:r>
          </a:p>
          <a:p>
            <a:pPr algn="l">
              <a:lnSpc>
                <a:spcPct val="100000"/>
              </a:lnSpc>
            </a:pPr>
            <a:r>
              <a:rPr lang="en-US" altLang="zh-CN" sz="3600" b="1" dirty="0">
                <a:ea typeface="黑体" panose="02010609060101010101" pitchFamily="49" charset="-122"/>
              </a:rPr>
              <a:t>Now the wall of the city had twelve foundations, and on them were the names of the twelve apostles of the Lamb.</a:t>
            </a:r>
          </a:p>
        </p:txBody>
      </p:sp>
    </p:spTree>
    <p:extLst>
      <p:ext uri="{BB962C8B-B14F-4D97-AF65-F5344CB8AC3E}">
        <p14:creationId xmlns:p14="http://schemas.microsoft.com/office/powerpoint/2010/main" val="1845376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10:1-4】</a:t>
            </a:r>
          </a:p>
          <a:p>
            <a:pPr algn="l">
              <a:lnSpc>
                <a:spcPct val="100000"/>
              </a:lnSpc>
            </a:pPr>
            <a:r>
              <a:rPr lang="en-US" altLang="zh-CN" sz="3600" b="1" dirty="0" smtClean="0">
                <a:ea typeface="黑体" panose="02010609060101010101" pitchFamily="49" charset="-122"/>
              </a:rPr>
              <a:t>3</a:t>
            </a:r>
            <a:r>
              <a:rPr lang="zh-CN" altLang="en-US" sz="3600" b="1" dirty="0">
                <a:ea typeface="黑体" panose="02010609060101010101" pitchFamily="49" charset="-122"/>
              </a:rPr>
              <a:t>腓力和巴多罗买，多马和税吏马太，亚勒腓的儿子雅各和达太，</a:t>
            </a:r>
          </a:p>
          <a:p>
            <a:pPr algn="l">
              <a:lnSpc>
                <a:spcPct val="100000"/>
              </a:lnSpc>
            </a:pPr>
            <a:r>
              <a:rPr lang="en-US" altLang="zh-CN" sz="3600" b="1" dirty="0">
                <a:ea typeface="黑体" panose="02010609060101010101" pitchFamily="49" charset="-122"/>
              </a:rPr>
              <a:t>Philip and Bartholomew; Thomas and Matthew the tax collector; James the son of </a:t>
            </a:r>
            <a:r>
              <a:rPr lang="en-US" altLang="zh-CN" sz="3600" b="1" dirty="0" err="1">
                <a:ea typeface="黑体" panose="02010609060101010101" pitchFamily="49" charset="-122"/>
              </a:rPr>
              <a:t>Alphaeus</a:t>
            </a:r>
            <a:r>
              <a:rPr lang="en-US" altLang="zh-CN" sz="3600" b="1" dirty="0">
                <a:ea typeface="黑体" panose="02010609060101010101" pitchFamily="49" charset="-122"/>
              </a:rPr>
              <a:t>, and </a:t>
            </a:r>
            <a:r>
              <a:rPr lang="en-US" altLang="zh-CN" sz="3600" b="1" dirty="0" err="1">
                <a:ea typeface="黑体" panose="02010609060101010101" pitchFamily="49" charset="-122"/>
              </a:rPr>
              <a:t>Lebbaeus</a:t>
            </a:r>
            <a:r>
              <a:rPr lang="en-US" altLang="zh-CN" sz="3600" b="1" dirty="0">
                <a:ea typeface="黑体" panose="02010609060101010101" pitchFamily="49" charset="-122"/>
              </a:rPr>
              <a:t>, whose surname was Thaddaeus;</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奋锐党的西门，还有卖耶稣的加略人犹大。</a:t>
            </a:r>
          </a:p>
          <a:p>
            <a:pPr algn="l">
              <a:lnSpc>
                <a:spcPct val="100000"/>
              </a:lnSpc>
            </a:pPr>
            <a:r>
              <a:rPr lang="en-US" altLang="zh-CN" sz="3600" b="1" dirty="0">
                <a:ea typeface="黑体" panose="02010609060101010101" pitchFamily="49" charset="-122"/>
              </a:rPr>
              <a:t>Simon the </a:t>
            </a:r>
            <a:r>
              <a:rPr lang="en-US" altLang="zh-CN" sz="3600" b="1" dirty="0" err="1">
                <a:ea typeface="黑体" panose="02010609060101010101" pitchFamily="49" charset="-122"/>
              </a:rPr>
              <a:t>Cananite</a:t>
            </a:r>
            <a:r>
              <a:rPr lang="en-US" altLang="zh-CN" sz="3600" b="1" dirty="0">
                <a:ea typeface="黑体" panose="02010609060101010101" pitchFamily="49" charset="-122"/>
              </a:rPr>
              <a:t>, and Judas Iscariot, who also betrayed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060622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6:12-13】</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那时，耶稣出去上山祷告，整夜祷告　神。</a:t>
            </a:r>
          </a:p>
          <a:p>
            <a:pPr algn="l">
              <a:lnSpc>
                <a:spcPct val="100000"/>
              </a:lnSpc>
            </a:pPr>
            <a:r>
              <a:rPr lang="en-US" altLang="zh-CN" sz="3600" b="1" dirty="0">
                <a:ea typeface="黑体" panose="02010609060101010101" pitchFamily="49" charset="-122"/>
              </a:rPr>
              <a:t>It was at this time that He went off to the mountain to pray, and He spent the whole night in prayer to God.</a:t>
            </a:r>
          </a:p>
          <a:p>
            <a:pPr algn="l">
              <a:lnSpc>
                <a:spcPct val="100000"/>
              </a:lnSpc>
            </a:pPr>
            <a:r>
              <a:rPr lang="en-US" altLang="zh-CN" sz="3600" b="1" dirty="0">
                <a:ea typeface="黑体" panose="02010609060101010101" pitchFamily="49" charset="-122"/>
              </a:rPr>
              <a:t>13</a:t>
            </a:r>
            <a:r>
              <a:rPr lang="zh-CN" altLang="en-US" sz="3600" b="1" dirty="0">
                <a:ea typeface="黑体" panose="02010609060101010101" pitchFamily="49" charset="-122"/>
              </a:rPr>
              <a:t>到了天亮，叫他的门徒来，就从他们中间挑选十二个人，称他们为使徒。</a:t>
            </a:r>
          </a:p>
          <a:p>
            <a:pPr algn="l">
              <a:lnSpc>
                <a:spcPct val="100000"/>
              </a:lnSpc>
            </a:pPr>
            <a:r>
              <a:rPr lang="en-US" altLang="zh-CN" sz="3600" b="1" dirty="0">
                <a:ea typeface="黑体" panose="02010609060101010101" pitchFamily="49" charset="-122"/>
              </a:rPr>
              <a:t>And when day came, He called His disciples to Him and chose twelve of them, whom He also named as apostles:</a:t>
            </a:r>
          </a:p>
        </p:txBody>
      </p:sp>
    </p:spTree>
    <p:extLst>
      <p:ext uri="{BB962C8B-B14F-4D97-AF65-F5344CB8AC3E}">
        <p14:creationId xmlns:p14="http://schemas.microsoft.com/office/powerpoint/2010/main" val="1799582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77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6:5】</a:t>
            </a:r>
          </a:p>
          <a:p>
            <a:pPr algn="l">
              <a:lnSpc>
                <a:spcPct val="100000"/>
              </a:lnSpc>
            </a:pPr>
            <a:r>
              <a:rPr lang="en-US" altLang="zh-CN" sz="3600" b="1" dirty="0">
                <a:ea typeface="黑体" panose="02010609060101010101" pitchFamily="49" charset="-122"/>
              </a:rPr>
              <a:t>5 “</a:t>
            </a:r>
            <a:r>
              <a:rPr lang="zh-CN" altLang="en-US" sz="3600" b="1" dirty="0">
                <a:ea typeface="黑体" panose="02010609060101010101" pitchFamily="49" charset="-122"/>
              </a:rPr>
              <a:t>你们祷告的时候，不可像那假冒为善的人，爱站在会堂里和十字路口上祷告，故意叫人看见。我实在告诉你们，他们已经得了他们的赏赐。</a:t>
            </a:r>
          </a:p>
          <a:p>
            <a:pPr algn="l">
              <a:lnSpc>
                <a:spcPct val="100000"/>
              </a:lnSpc>
            </a:pPr>
            <a:r>
              <a:rPr lang="en-US" altLang="zh-CN" sz="3600" b="1" dirty="0">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你祷告的时候，要进你的内屋，关上门，祷告你在暗中的父。你父在暗中察看，必然报答你。</a:t>
            </a:r>
          </a:p>
          <a:p>
            <a:pPr algn="l">
              <a:lnSpc>
                <a:spcPct val="100000"/>
              </a:lnSpc>
            </a:pPr>
            <a:r>
              <a:rPr lang="en-US" altLang="zh-CN" sz="3600" b="1" dirty="0">
                <a:ea typeface="黑体" panose="02010609060101010101" pitchFamily="49" charset="-122"/>
              </a:rPr>
              <a:t>But you, when you pray, go into your room, and when you have shut your door, pray to your Father who is in the secret place; and your Father who sees in secret will reward you openly.</a:t>
            </a:r>
          </a:p>
        </p:txBody>
      </p:sp>
    </p:spTree>
    <p:extLst>
      <p:ext uri="{BB962C8B-B14F-4D97-AF65-F5344CB8AC3E}">
        <p14:creationId xmlns:p14="http://schemas.microsoft.com/office/powerpoint/2010/main" val="84896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哥林多前书</a:t>
            </a:r>
            <a:r>
              <a:rPr lang="en-US" altLang="zh-CN" sz="3600" b="1" dirty="0">
                <a:ea typeface="黑体" panose="02010609060101010101" pitchFamily="49" charset="-122"/>
              </a:rPr>
              <a:t>1 Corinthians 1:26-31】</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弟兄们哪，可见你们蒙召的，按着肉体有智慧的不多，有能力的不多，有尊贵的也不多。</a:t>
            </a:r>
            <a:r>
              <a:rPr lang="en-US" altLang="zh-CN" sz="3600" b="1" dirty="0">
                <a:ea typeface="黑体" panose="02010609060101010101" pitchFamily="49" charset="-122"/>
              </a:rPr>
              <a:t>For you see your calling, brethren, that not many wise according to the flesh, not many mighty, not many noble, are called.</a:t>
            </a:r>
          </a:p>
          <a:p>
            <a:pPr algn="l">
              <a:lnSpc>
                <a:spcPct val="100000"/>
              </a:lnSpc>
            </a:pPr>
            <a:r>
              <a:rPr lang="en-US" altLang="zh-CN" sz="3600" b="1" dirty="0">
                <a:ea typeface="黑体" panose="02010609060101010101" pitchFamily="49" charset="-122"/>
              </a:rPr>
              <a:t>27</a:t>
            </a:r>
            <a:r>
              <a:rPr lang="zh-CN" altLang="en-US" sz="3600" b="1" dirty="0">
                <a:ea typeface="黑体" panose="02010609060101010101" pitchFamily="49" charset="-122"/>
              </a:rPr>
              <a:t>　神却拣选了世上愚拙的，叫有智慧的羞愧；又拣选了世上软弱的，叫那强壮的羞愧。</a:t>
            </a:r>
            <a:r>
              <a:rPr lang="en-US" altLang="zh-CN" sz="3600" b="1" dirty="0">
                <a:ea typeface="黑体" panose="02010609060101010101" pitchFamily="49" charset="-122"/>
              </a:rPr>
              <a:t>But God has chosen the foolish things of the world to put to shame the wise, and God has chosen the weak things of the world to put to shame the things which are mighty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15169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哥林多前书</a:t>
            </a:r>
            <a:r>
              <a:rPr lang="en-US" altLang="zh-CN" sz="3600" b="1" dirty="0">
                <a:ea typeface="黑体" panose="02010609060101010101" pitchFamily="49" charset="-122"/>
              </a:rPr>
              <a:t>1 Corinthians 1:26-31】</a:t>
            </a:r>
          </a:p>
          <a:p>
            <a:pPr algn="l">
              <a:lnSpc>
                <a:spcPct val="100000"/>
              </a:lnSpc>
            </a:pPr>
            <a:r>
              <a:rPr lang="en-US" altLang="zh-CN" sz="3600" b="1" dirty="0" smtClean="0">
                <a:ea typeface="黑体" panose="02010609060101010101" pitchFamily="49" charset="-122"/>
              </a:rPr>
              <a:t>28</a:t>
            </a:r>
            <a:r>
              <a:rPr lang="zh-CN" altLang="en-US" sz="3600" b="1" dirty="0">
                <a:ea typeface="黑体" panose="02010609060101010101" pitchFamily="49" charset="-122"/>
              </a:rPr>
              <a:t>　神也拣选了世上卑贱的，被人厌恶的，以及那无有的，为要废掉那有的，</a:t>
            </a:r>
            <a:r>
              <a:rPr lang="en-US" altLang="zh-CN" sz="3600" b="1" dirty="0">
                <a:ea typeface="黑体" panose="02010609060101010101" pitchFamily="49" charset="-122"/>
              </a:rPr>
              <a:t>and the base things of the world and the things which are despised God has chosen, and the things which are not, to bring to nothing the things that are,</a:t>
            </a:r>
          </a:p>
          <a:p>
            <a:pPr algn="l">
              <a:lnSpc>
                <a:spcPct val="100000"/>
              </a:lnSpc>
            </a:pPr>
            <a:r>
              <a:rPr lang="en-US" altLang="zh-CN" sz="3600" b="1" dirty="0">
                <a:ea typeface="黑体" panose="02010609060101010101" pitchFamily="49" charset="-122"/>
              </a:rPr>
              <a:t>29</a:t>
            </a:r>
            <a:r>
              <a:rPr lang="zh-CN" altLang="en-US" sz="3600" b="1" dirty="0">
                <a:ea typeface="黑体" panose="02010609060101010101" pitchFamily="49" charset="-122"/>
              </a:rPr>
              <a:t>使一切有血气的，在　神面前一个也不能自夸。</a:t>
            </a:r>
            <a:r>
              <a:rPr lang="en-US" altLang="zh-CN" sz="3600" b="1" dirty="0">
                <a:ea typeface="黑体" panose="02010609060101010101" pitchFamily="49" charset="-122"/>
              </a:rPr>
              <a:t>that no flesh should glory in His presence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02392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哥林多前书</a:t>
            </a:r>
            <a:r>
              <a:rPr lang="en-US" altLang="zh-CN" sz="3600" b="1" dirty="0">
                <a:ea typeface="黑体" panose="02010609060101010101" pitchFamily="49" charset="-122"/>
              </a:rPr>
              <a:t>1 Corinthians 1:26-31】</a:t>
            </a:r>
          </a:p>
          <a:p>
            <a:pPr algn="l">
              <a:lnSpc>
                <a:spcPct val="100000"/>
              </a:lnSpc>
            </a:pPr>
            <a:r>
              <a:rPr lang="en-US" altLang="zh-CN" sz="3600" b="1" dirty="0" smtClean="0">
                <a:ea typeface="黑体" panose="02010609060101010101" pitchFamily="49" charset="-122"/>
              </a:rPr>
              <a:t>30</a:t>
            </a:r>
            <a:r>
              <a:rPr lang="zh-CN" altLang="en-US" sz="3600" b="1" dirty="0">
                <a:ea typeface="黑体" panose="02010609060101010101" pitchFamily="49" charset="-122"/>
              </a:rPr>
              <a:t>但你们得在基督耶稣里是本乎　神，　神又使他成为我们的智慧、公义、圣洁、救赎。</a:t>
            </a:r>
            <a:r>
              <a:rPr lang="en-US" altLang="zh-CN" sz="3600" b="1" dirty="0">
                <a:ea typeface="黑体" panose="02010609060101010101" pitchFamily="49" charset="-122"/>
              </a:rPr>
              <a:t>But of Him you are in Christ Jesus, who became for us wisdom from God--and righteousness and sanctification and redemption--</a:t>
            </a:r>
          </a:p>
          <a:p>
            <a:pPr algn="l">
              <a:lnSpc>
                <a:spcPct val="100000"/>
              </a:lnSpc>
            </a:pPr>
            <a:r>
              <a:rPr lang="en-US" altLang="zh-CN" sz="3600" b="1" dirty="0">
                <a:ea typeface="黑体" panose="02010609060101010101" pitchFamily="49" charset="-122"/>
              </a:rPr>
              <a:t>31</a:t>
            </a:r>
            <a:r>
              <a:rPr lang="zh-CN" altLang="en-US" sz="3600" b="1" dirty="0">
                <a:ea typeface="黑体" panose="02010609060101010101" pitchFamily="49" charset="-122"/>
              </a:rPr>
              <a:t>如经上所记：“夸口的，当指着主夸口。”</a:t>
            </a:r>
          </a:p>
          <a:p>
            <a:pPr algn="l">
              <a:lnSpc>
                <a:spcPct val="100000"/>
              </a:lnSpc>
            </a:pPr>
            <a:r>
              <a:rPr lang="en-US" altLang="zh-CN" sz="3600" b="1" dirty="0">
                <a:ea typeface="黑体" panose="02010609060101010101" pitchFamily="49" charset="-122"/>
              </a:rPr>
              <a:t>that, as it is written, "He who glories, let him glory in the LORD."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93496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21:10-14】</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我被圣灵感动，天使就带我到一座高大的山，将那由　神那里从天而降的圣城耶路撒冷指示我，</a:t>
            </a:r>
          </a:p>
          <a:p>
            <a:pPr algn="l">
              <a:lnSpc>
                <a:spcPct val="100000"/>
              </a:lnSpc>
            </a:pPr>
            <a:r>
              <a:rPr lang="en-US" altLang="zh-CN" sz="3600" b="1" dirty="0">
                <a:ea typeface="黑体" panose="02010609060101010101" pitchFamily="49" charset="-122"/>
              </a:rPr>
              <a:t>And he carried me away in the Spirit to a great and high mountain, and showed me the great city, the holy Jerusalem, descending out of heaven from God,</a:t>
            </a:r>
          </a:p>
          <a:p>
            <a:pPr algn="l">
              <a:lnSpc>
                <a:spcPct val="100000"/>
              </a:lnSpc>
            </a:pPr>
            <a:r>
              <a:rPr lang="en-US" altLang="zh-CN" sz="3600" b="1" dirty="0">
                <a:ea typeface="黑体" panose="02010609060101010101" pitchFamily="49" charset="-122"/>
              </a:rPr>
              <a:t>11</a:t>
            </a:r>
            <a:r>
              <a:rPr lang="zh-CN" altLang="en-US" sz="3600" b="1" dirty="0">
                <a:ea typeface="黑体" panose="02010609060101010101" pitchFamily="49" charset="-122"/>
              </a:rPr>
              <a:t>城中有　神的荣耀。城的光辉如同极贵的宝石，好像碧玉，明如水晶。</a:t>
            </a:r>
          </a:p>
          <a:p>
            <a:pPr algn="l">
              <a:lnSpc>
                <a:spcPct val="100000"/>
              </a:lnSpc>
            </a:pPr>
            <a:r>
              <a:rPr lang="en-US" altLang="zh-CN" sz="3600" b="1" dirty="0">
                <a:ea typeface="黑体" panose="02010609060101010101" pitchFamily="49" charset="-122"/>
              </a:rPr>
              <a:t>having the glory of God. Her light was like a most precious stone, like a jasper stone, clear as crystal</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59165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21:10-14】</a:t>
            </a:r>
          </a:p>
          <a:p>
            <a:pPr algn="l">
              <a:lnSpc>
                <a:spcPct val="100000"/>
              </a:lnSpc>
            </a:pPr>
            <a:r>
              <a:rPr lang="en-US" altLang="zh-CN" sz="3600" b="1" dirty="0" smtClean="0">
                <a:ea typeface="黑体" panose="02010609060101010101" pitchFamily="49" charset="-122"/>
              </a:rPr>
              <a:t>12</a:t>
            </a:r>
            <a:r>
              <a:rPr lang="zh-CN" altLang="en-US" sz="3600" b="1" dirty="0">
                <a:ea typeface="黑体" panose="02010609060101010101" pitchFamily="49" charset="-122"/>
              </a:rPr>
              <a:t>有高大的墙，有十二个门，门上有十二位天使，门上又写着以色列十二个支派的名字。</a:t>
            </a:r>
            <a:r>
              <a:rPr lang="en-US" altLang="zh-CN" sz="3600" b="1" dirty="0">
                <a:ea typeface="黑体" panose="02010609060101010101" pitchFamily="49" charset="-122"/>
              </a:rPr>
              <a:t>Also she had a great and high wall with twelve gates, and twelve angels at the gates, and names written on them, which are the names of the twelve tribes of the children of Israel:</a:t>
            </a:r>
          </a:p>
          <a:p>
            <a:pPr algn="l">
              <a:lnSpc>
                <a:spcPct val="100000"/>
              </a:lnSpc>
            </a:pPr>
            <a:r>
              <a:rPr lang="en-US" altLang="zh-CN" sz="3600" b="1" dirty="0">
                <a:ea typeface="黑体" panose="02010609060101010101" pitchFamily="49" charset="-122"/>
              </a:rPr>
              <a:t>13</a:t>
            </a:r>
            <a:r>
              <a:rPr lang="zh-CN" altLang="en-US" sz="3600" b="1" dirty="0">
                <a:ea typeface="黑体" panose="02010609060101010101" pitchFamily="49" charset="-122"/>
              </a:rPr>
              <a:t>东边有三门，北边有三门，南边有三门，西边有三门。</a:t>
            </a:r>
          </a:p>
          <a:p>
            <a:pPr algn="l">
              <a:lnSpc>
                <a:spcPct val="100000"/>
              </a:lnSpc>
            </a:pPr>
            <a:r>
              <a:rPr lang="en-US" altLang="zh-CN" sz="3600" b="1" dirty="0">
                <a:ea typeface="黑体" panose="02010609060101010101" pitchFamily="49" charset="-122"/>
              </a:rPr>
              <a:t>three gates on the east, three gates on the north, three gates on the south, and three gates on the west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18740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3451</TotalTime>
  <Words>668</Words>
  <Application>Microsoft Office PowerPoint</Application>
  <PresentationFormat>全屏显示(4:3)</PresentationFormat>
  <Paragraphs>52</Paragraphs>
  <Slides>10</Slides>
  <Notes>10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388</cp:revision>
  <dcterms:created xsi:type="dcterms:W3CDTF">2014-02-25T17:54:08Z</dcterms:created>
  <dcterms:modified xsi:type="dcterms:W3CDTF">2017-05-07T09:57:16Z</dcterms:modified>
</cp:coreProperties>
</file>