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469" r:id="rId2"/>
    <p:sldId id="572" r:id="rId3"/>
    <p:sldId id="573" r:id="rId4"/>
    <p:sldId id="563" r:id="rId5"/>
    <p:sldId id="564" r:id="rId6"/>
    <p:sldId id="574" r:id="rId7"/>
    <p:sldId id="575" r:id="rId8"/>
    <p:sldId id="576" r:id="rId9"/>
    <p:sldId id="577" r:id="rId10"/>
    <p:sldId id="578" r:id="rId11"/>
    <p:sldId id="579" r:id="rId12"/>
    <p:sldId id="565" r:id="rId13"/>
    <p:sldId id="555" r:id="rId14"/>
    <p:sldId id="580" r:id="rId15"/>
    <p:sldId id="581" r:id="rId16"/>
    <p:sldId id="582" r:id="rId17"/>
    <p:sldId id="583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/>
              <a:t>按一下此處編輯母版文本樣式</a:t>
            </a:r>
            <a:endParaRPr lang="zh-CN" altLang="en-US"/>
          </a:p>
          <a:p>
            <a:pPr lvl="1"/>
            <a:r>
              <a:rPr lang="zh-CN" altLang="en-US"/>
              <a:t>第二級</a:t>
            </a:r>
          </a:p>
          <a:p>
            <a:pPr lvl="2"/>
            <a:r>
              <a:rPr lang="zh-CN" altLang="en-US"/>
              <a:t>第三級</a:t>
            </a:r>
          </a:p>
          <a:p>
            <a:pPr lvl="3"/>
            <a:r>
              <a:rPr lang="zh-CN" altLang="en-US"/>
              <a:t>第四級</a:t>
            </a:r>
          </a:p>
          <a:p>
            <a:pPr lvl="4"/>
            <a:r>
              <a:rPr lang="zh-CN" altLang="en-US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22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666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53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13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91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89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82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09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17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10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15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519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17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87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0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509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06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0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9:18-22】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18</a:t>
            </a:r>
            <a:r>
              <a:rPr lang="zh-CN" altLang="en-US" sz="3600" b="1" dirty="0">
                <a:ea typeface="黑体" panose="02010609060101010101" pitchFamily="49" charset="-122"/>
              </a:rPr>
              <a:t>耶稣说这话的时候，有一个管会堂的来拜他说：“我女儿刚才死了，求你去按手在她身上，她就必活了。”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While He spoke these things to them, behold, a ruler came and worshiped Him, saying, "My daughter has just died, but come and lay Your hand on her and she will live."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19</a:t>
            </a:r>
            <a:r>
              <a:rPr lang="zh-CN" altLang="en-US" sz="3600" b="1" dirty="0">
                <a:ea typeface="黑体" panose="02010609060101010101" pitchFamily="49" charset="-122"/>
              </a:rPr>
              <a:t>耶稣便起来跟着他去，门徒也跟了去。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So Jesus arose and followed him, and so did His disciples.</a:t>
            </a: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32</a:t>
            </a:r>
            <a:r>
              <a:rPr lang="zh-CN" altLang="en-US" sz="3600" b="1" dirty="0">
                <a:ea typeface="黑体" panose="02010609060101010101" pitchFamily="49" charset="-122"/>
              </a:rPr>
              <a:t>耶稣周围观看，要见作这事的女人。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He looked around to see her who had done this thing.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33</a:t>
            </a:r>
            <a:r>
              <a:rPr lang="zh-CN" altLang="en-US" sz="3600" b="1" dirty="0">
                <a:ea typeface="黑体" panose="02010609060101010101" pitchFamily="49" charset="-122"/>
              </a:rPr>
              <a:t>那女人知道在自己身上所成的事，就恐惧战兢，来俯伏在耶稣跟前，将实情全告诉他。</a:t>
            </a:r>
            <a:r>
              <a:rPr lang="en-US" altLang="zh-CN" sz="3600" b="1" dirty="0">
                <a:ea typeface="黑体" panose="02010609060101010101" pitchFamily="49" charset="-122"/>
              </a:rPr>
              <a:t>But the woman, fearing and trembling, knowing what had happened to her, came and fell down before Him and told Him the whole truth.</a:t>
            </a:r>
          </a:p>
        </p:txBody>
      </p:sp>
    </p:spTree>
    <p:extLst>
      <p:ext uri="{BB962C8B-B14F-4D97-AF65-F5344CB8AC3E}">
        <p14:creationId xmlns:p14="http://schemas.microsoft.com/office/powerpoint/2010/main" val="2448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34</a:t>
            </a:r>
            <a:r>
              <a:rPr lang="zh-CN" altLang="en-US" sz="3600" b="1" dirty="0">
                <a:ea typeface="黑体" panose="02010609060101010101" pitchFamily="49" charset="-122"/>
              </a:rPr>
              <a:t>耶稣对她说：“女儿，你的信救了你，平平安安地回去吧！你的灾病痊愈了。”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He said to her, "Daughter, your faith has made you well. Go in peace, and be healed of your affliction."</a:t>
            </a:r>
          </a:p>
        </p:txBody>
      </p:sp>
    </p:spTree>
    <p:extLst>
      <p:ext uri="{BB962C8B-B14F-4D97-AF65-F5344CB8AC3E}">
        <p14:creationId xmlns:p14="http://schemas.microsoft.com/office/powerpoint/2010/main" val="2843779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5:27-28】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27</a:t>
            </a:r>
            <a:r>
              <a:rPr lang="zh-CN" altLang="en-US" sz="3600" b="1" dirty="0">
                <a:ea typeface="黑体" panose="02010609060101010101" pitchFamily="49" charset="-122"/>
              </a:rPr>
              <a:t>她听见耶稣的事，就从后头来，杂在众人中间，摸耶稣的衣裳，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When she heard about Jesus, she came behind Him in the crowd and touched His garment.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28</a:t>
            </a:r>
            <a:r>
              <a:rPr lang="zh-CN" altLang="en-US" sz="3600" b="1" dirty="0">
                <a:ea typeface="黑体" panose="02010609060101010101" pitchFamily="49" charset="-122"/>
              </a:rPr>
              <a:t>意思说：“我只摸他的衣裳，就必痊愈。”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For she said, "If only I may touch His clothes, I shall be made well."</a:t>
            </a:r>
          </a:p>
        </p:txBody>
      </p:sp>
    </p:spTree>
    <p:extLst>
      <p:ext uri="{BB962C8B-B14F-4D97-AF65-F5344CB8AC3E}">
        <p14:creationId xmlns:p14="http://schemas.microsoft.com/office/powerpoint/2010/main" val="2507650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5:27-34】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27</a:t>
            </a:r>
            <a:r>
              <a:rPr lang="zh-CN" altLang="en-US" sz="3600" b="1" dirty="0">
                <a:ea typeface="黑体" panose="02010609060101010101" pitchFamily="49" charset="-122"/>
              </a:rPr>
              <a:t>她听见耶稣的事，就从后头来，杂在众人中间，摸耶稣的衣裳，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When she heard about Jesus, she came behind Him in the crowd and touched His garment.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28</a:t>
            </a:r>
            <a:r>
              <a:rPr lang="zh-CN" altLang="en-US" sz="3600" b="1" dirty="0">
                <a:ea typeface="黑体" panose="02010609060101010101" pitchFamily="49" charset="-122"/>
              </a:rPr>
              <a:t>意思说：“我只摸他的衣裳，就必痊愈。”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For she said, "If only I may touch His clothes, I shall be made well."</a:t>
            </a:r>
          </a:p>
        </p:txBody>
      </p:sp>
    </p:spTree>
    <p:extLst>
      <p:ext uri="{BB962C8B-B14F-4D97-AF65-F5344CB8AC3E}">
        <p14:creationId xmlns:p14="http://schemas.microsoft.com/office/powerpoint/2010/main" val="375860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5:27-34】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29</a:t>
            </a:r>
            <a:r>
              <a:rPr lang="zh-CN" altLang="en-US" sz="3600" b="1" dirty="0">
                <a:ea typeface="黑体" panose="02010609060101010101" pitchFamily="49" charset="-122"/>
              </a:rPr>
              <a:t>于是她血漏的源头立刻干了，她便觉得身上的灾病好了。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Immediately the fountain of her blood was dried up, and she felt in her body that she was healed of the affliction.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30</a:t>
            </a:r>
            <a:r>
              <a:rPr lang="zh-CN" altLang="en-US" sz="3600" b="1" dirty="0">
                <a:ea typeface="黑体" panose="02010609060101010101" pitchFamily="49" charset="-122"/>
              </a:rPr>
              <a:t>耶稣顿时心里觉得有能力从自己身上出去，就在众人中间转过来，说：“谁摸我的衣裳？” </a:t>
            </a:r>
            <a:r>
              <a:rPr lang="en-US" altLang="zh-CN" sz="3600" b="1" dirty="0">
                <a:ea typeface="黑体" panose="02010609060101010101" pitchFamily="49" charset="-122"/>
              </a:rPr>
              <a:t>And Jesus, immediately knowing in Himself that power had gone out of Him, turned around in the crowd and said, "Who touched My clothes?"</a:t>
            </a:r>
          </a:p>
        </p:txBody>
      </p:sp>
    </p:spTree>
    <p:extLst>
      <p:ext uri="{BB962C8B-B14F-4D97-AF65-F5344CB8AC3E}">
        <p14:creationId xmlns:p14="http://schemas.microsoft.com/office/powerpoint/2010/main" val="63737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5:27-34】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31</a:t>
            </a:r>
            <a:r>
              <a:rPr lang="zh-CN" altLang="en-US" sz="3600" b="1" dirty="0">
                <a:ea typeface="黑体" panose="02010609060101010101" pitchFamily="49" charset="-122"/>
              </a:rPr>
              <a:t>门徒对他说：“你看众人拥挤你，还说‘谁摸我’吗？”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But His disciples said to Him, "You see the multitude thronging You, and You say, "Who touched Me?"'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32</a:t>
            </a:r>
            <a:r>
              <a:rPr lang="zh-CN" altLang="en-US" sz="3600" b="1" dirty="0">
                <a:ea typeface="黑体" panose="02010609060101010101" pitchFamily="49" charset="-122"/>
              </a:rPr>
              <a:t>耶稣周围观看，要见作这事的女人。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He looked around to see her who had done this thing.</a:t>
            </a:r>
          </a:p>
        </p:txBody>
      </p:sp>
    </p:spTree>
    <p:extLst>
      <p:ext uri="{BB962C8B-B14F-4D97-AF65-F5344CB8AC3E}">
        <p14:creationId xmlns:p14="http://schemas.microsoft.com/office/powerpoint/2010/main" val="1715002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5:27-34】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33</a:t>
            </a:r>
            <a:r>
              <a:rPr lang="zh-CN" altLang="en-US" sz="3600" b="1" dirty="0">
                <a:ea typeface="黑体" panose="02010609060101010101" pitchFamily="49" charset="-122"/>
              </a:rPr>
              <a:t>那女人知道在自己身上所成的事，就恐惧战兢，来俯伏在耶稣跟前，将实情全告诉他。</a:t>
            </a:r>
            <a:r>
              <a:rPr lang="en-US" altLang="zh-CN" sz="3600" b="1" dirty="0">
                <a:ea typeface="黑体" panose="02010609060101010101" pitchFamily="49" charset="-122"/>
              </a:rPr>
              <a:t>But the woman, fearing and trembling, knowing what had happened to her, came and fell down before Him and told Him the whole truth.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34</a:t>
            </a:r>
            <a:r>
              <a:rPr lang="zh-CN" altLang="en-US" sz="3600" b="1" dirty="0">
                <a:ea typeface="黑体" panose="02010609060101010101" pitchFamily="49" charset="-122"/>
              </a:rPr>
              <a:t>耶稣对她说：“女儿，你的信救了你，平平安安地回去吧！你的灾病痊愈了。”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He said to her, "Daughter, your faith has made you well. Go in peace, and be healed of your affliction."</a:t>
            </a:r>
          </a:p>
        </p:txBody>
      </p:sp>
    </p:spTree>
    <p:extLst>
      <p:ext uri="{BB962C8B-B14F-4D97-AF65-F5344CB8AC3E}">
        <p14:creationId xmlns:p14="http://schemas.microsoft.com/office/powerpoint/2010/main" val="711644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 </a:t>
            </a:r>
            <a:r>
              <a:rPr lang="en-US" altLang="zh-CN" sz="3600" b="1" dirty="0">
                <a:ea typeface="黑体" panose="02010609060101010101" pitchFamily="49" charset="-122"/>
              </a:rPr>
              <a:t>Matthew 5:14; 10:32-33】</a:t>
            </a:r>
          </a:p>
          <a:p>
            <a:pPr algn="l"/>
            <a:r>
              <a:rPr lang="zh-CN" altLang="en-US" sz="3600" b="1" dirty="0">
                <a:ea typeface="黑体" panose="02010609060101010101" pitchFamily="49" charset="-122"/>
              </a:rPr>
              <a:t>你们是世上的光。城造在山上，是不能隐藏的。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"You are the light of the world. A city that is set on a hill cannot be hidden.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“</a:t>
            </a:r>
            <a:r>
              <a:rPr lang="zh-CN" altLang="en-US" sz="3600" b="1" dirty="0">
                <a:ea typeface="黑体" panose="02010609060101010101" pitchFamily="49" charset="-122"/>
              </a:rPr>
              <a:t>凡在人面前认我的，我在我天上的父面前也必认他；凡在人面前不认我的，我在我天上的父面前也必不认他。” 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"Therefore whoever confesses Me before men, him I will also confess before My Father who is in heaven. But whoever denies Me before men, him I will also deny before My Father who is in heaven.</a:t>
            </a:r>
          </a:p>
        </p:txBody>
      </p:sp>
    </p:spTree>
    <p:extLst>
      <p:ext uri="{BB962C8B-B14F-4D97-AF65-F5344CB8AC3E}">
        <p14:creationId xmlns:p14="http://schemas.microsoft.com/office/powerpoint/2010/main" val="28137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9:18-22】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20</a:t>
            </a:r>
            <a:r>
              <a:rPr lang="zh-CN" altLang="en-US" sz="3600" b="1" dirty="0">
                <a:ea typeface="黑体" panose="02010609060101010101" pitchFamily="49" charset="-122"/>
              </a:rPr>
              <a:t>有一个女人，患了十二年的血漏，来到耶稣背后，摸他的衣裳䍁子，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suddenly, a woman who had a flow of blood for twelve years came from behind and touched the hem of His garment.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21</a:t>
            </a:r>
            <a:r>
              <a:rPr lang="zh-CN" altLang="en-US" sz="3600" b="1" dirty="0">
                <a:ea typeface="黑体" panose="02010609060101010101" pitchFamily="49" charset="-122"/>
              </a:rPr>
              <a:t>因为她心里说：“我只摸他的衣裳，就必痊愈。”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For she said to herself, "If only I may touch His garment, I shall be made well."</a:t>
            </a:r>
          </a:p>
        </p:txBody>
      </p:sp>
    </p:spTree>
    <p:extLst>
      <p:ext uri="{BB962C8B-B14F-4D97-AF65-F5344CB8AC3E}">
        <p14:creationId xmlns:p14="http://schemas.microsoft.com/office/powerpoint/2010/main" val="22726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9:18-22】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22</a:t>
            </a:r>
            <a:r>
              <a:rPr lang="zh-CN" altLang="en-US" sz="3600" b="1" dirty="0">
                <a:ea typeface="黑体" panose="02010609060101010101" pitchFamily="49" charset="-122"/>
              </a:rPr>
              <a:t>耶稣转过来看见她，就说：“女儿，放心！你的信救了你。”从那时候，女人就痊愈了。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But Jesus turned around, and when He saw her He said, "Be of good cheer, daughter; your faith has made you well." And the woman was made well from that hour.</a:t>
            </a:r>
          </a:p>
        </p:txBody>
      </p:sp>
    </p:spTree>
    <p:extLst>
      <p:ext uri="{BB962C8B-B14F-4D97-AF65-F5344CB8AC3E}">
        <p14:creationId xmlns:p14="http://schemas.microsoft.com/office/powerpoint/2010/main" val="262787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约</a:t>
            </a:r>
            <a:r>
              <a:rPr lang="en-US" altLang="zh-CN" sz="3600" b="1" dirty="0">
                <a:ea typeface="黑体" panose="02010609060101010101" pitchFamily="49" charset="-122"/>
              </a:rPr>
              <a:t>6:63】</a:t>
            </a:r>
          </a:p>
          <a:p>
            <a:pPr algn="l"/>
            <a:r>
              <a:rPr lang="zh-CN" altLang="en-US" sz="3600" b="1" dirty="0">
                <a:ea typeface="黑体" panose="02010609060101010101" pitchFamily="49" charset="-122"/>
              </a:rPr>
              <a:t>叫人活着的乃是灵，肉体是无益的。我对你们所说的话就是灵，就是生命。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It is the Spirit who gives life; the flesh profits nothing. The words that I speak to you are spirit, and they are life.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779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22</a:t>
            </a:r>
            <a:r>
              <a:rPr lang="zh-CN" altLang="en-US" sz="3600" b="1" dirty="0">
                <a:ea typeface="黑体" panose="02010609060101010101" pitchFamily="49" charset="-122"/>
              </a:rPr>
              <a:t>有一个管会堂的人，名叫睚鲁，来见耶稣，就俯伏在他脚前，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behold, one of the rulers of the synagogue came, </a:t>
            </a:r>
            <a:r>
              <a:rPr lang="en-US" altLang="zh-CN" sz="3600" b="1" dirty="0" err="1">
                <a:ea typeface="黑体" panose="02010609060101010101" pitchFamily="49" charset="-122"/>
              </a:rPr>
              <a:t>Jairus</a:t>
            </a:r>
            <a:r>
              <a:rPr lang="en-US" altLang="zh-CN" sz="3600" b="1" dirty="0">
                <a:ea typeface="黑体" panose="02010609060101010101" pitchFamily="49" charset="-122"/>
              </a:rPr>
              <a:t> by name. And when he saw Him, he fell at His feet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23</a:t>
            </a:r>
            <a:r>
              <a:rPr lang="zh-CN" altLang="en-US" sz="3600" b="1" dirty="0">
                <a:ea typeface="黑体" panose="02010609060101010101" pitchFamily="49" charset="-122"/>
              </a:rPr>
              <a:t>再三地求他说：“我的小女儿快要死了，求你去按手在她身上，使她痊愈，得以活了。”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and begged Him earnestly, saying, "My little daughter lies at the point of death. Come and lay Your hands on her, that she may be healed, and she will live."</a:t>
            </a:r>
          </a:p>
        </p:txBody>
      </p:sp>
    </p:spTree>
    <p:extLst>
      <p:ext uri="{BB962C8B-B14F-4D97-AF65-F5344CB8AC3E}">
        <p14:creationId xmlns:p14="http://schemas.microsoft.com/office/powerpoint/2010/main" val="325984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24</a:t>
            </a:r>
            <a:r>
              <a:rPr lang="zh-CN" altLang="en-US" sz="3600" b="1" dirty="0">
                <a:ea typeface="黑体" panose="02010609060101010101" pitchFamily="49" charset="-122"/>
              </a:rPr>
              <a:t>耶稣就和他同去。有许多人跟随、拥挤他。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So Jesus went with him, and a great multitude followed Him and thronged Him.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25</a:t>
            </a:r>
            <a:r>
              <a:rPr lang="zh-CN" altLang="en-US" sz="3600" b="1" dirty="0">
                <a:ea typeface="黑体" panose="02010609060101010101" pitchFamily="49" charset="-122"/>
              </a:rPr>
              <a:t>有一个女人，患了十二年的血漏，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Now a certain woman had a flow of blood for twelve years,</a:t>
            </a:r>
          </a:p>
        </p:txBody>
      </p:sp>
    </p:spTree>
    <p:extLst>
      <p:ext uri="{BB962C8B-B14F-4D97-AF65-F5344CB8AC3E}">
        <p14:creationId xmlns:p14="http://schemas.microsoft.com/office/powerpoint/2010/main" val="222395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26</a:t>
            </a:r>
            <a:r>
              <a:rPr lang="zh-CN" altLang="en-US" sz="3600" b="1" dirty="0">
                <a:ea typeface="黑体" panose="02010609060101010101" pitchFamily="49" charset="-122"/>
              </a:rPr>
              <a:t>在好些医生手里受了许多的苦，又花尽了她所有的，一点也不见好，病势反倒更重了。</a:t>
            </a:r>
            <a:r>
              <a:rPr lang="en-US" altLang="zh-CN" sz="3600" b="1" dirty="0">
                <a:ea typeface="黑体" panose="02010609060101010101" pitchFamily="49" charset="-122"/>
              </a:rPr>
              <a:t>and had suffered many things from many physicians. She had spent all that she had and was no better, but rather grew worse.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27</a:t>
            </a:r>
            <a:r>
              <a:rPr lang="zh-CN" altLang="en-US" sz="3600" b="1" dirty="0">
                <a:ea typeface="黑体" panose="02010609060101010101" pitchFamily="49" charset="-122"/>
              </a:rPr>
              <a:t>她听见耶稣的事，就从后头来，杂在众人中间，摸耶稣的衣裳，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When she heard about Jesus, she came behind Him in the crowd and touched His garment.</a:t>
            </a:r>
          </a:p>
        </p:txBody>
      </p:sp>
    </p:spTree>
    <p:extLst>
      <p:ext uri="{BB962C8B-B14F-4D97-AF65-F5344CB8AC3E}">
        <p14:creationId xmlns:p14="http://schemas.microsoft.com/office/powerpoint/2010/main" val="229036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28</a:t>
            </a:r>
            <a:r>
              <a:rPr lang="zh-CN" altLang="en-US" sz="3600" b="1" dirty="0">
                <a:ea typeface="黑体" panose="02010609060101010101" pitchFamily="49" charset="-122"/>
              </a:rPr>
              <a:t>意思说：“我只摸他的衣裳，就必痊愈。”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For she said, "If only I may touch His clothes, I shall be made well."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29</a:t>
            </a:r>
            <a:r>
              <a:rPr lang="zh-CN" altLang="en-US" sz="3600" b="1" dirty="0">
                <a:ea typeface="黑体" panose="02010609060101010101" pitchFamily="49" charset="-122"/>
              </a:rPr>
              <a:t>于是她血漏的源头立刻干了，她便觉得身上的灾病好了。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Immediately the fountain of her blood was dried up, and she felt in her body that she was healed of the affliction.</a:t>
            </a:r>
          </a:p>
        </p:txBody>
      </p:sp>
    </p:spTree>
    <p:extLst>
      <p:ext uri="{BB962C8B-B14F-4D97-AF65-F5344CB8AC3E}">
        <p14:creationId xmlns:p14="http://schemas.microsoft.com/office/powerpoint/2010/main" val="231490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5:22-34】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30</a:t>
            </a:r>
            <a:r>
              <a:rPr lang="zh-CN" altLang="en-US" sz="3600" b="1" dirty="0">
                <a:ea typeface="黑体" panose="02010609060101010101" pitchFamily="49" charset="-122"/>
              </a:rPr>
              <a:t>耶稣顿时心里觉得有能力从自己身上出去，就在众人中间转过来，说：“谁摸我的衣裳？” </a:t>
            </a:r>
            <a:r>
              <a:rPr lang="en-US" altLang="zh-CN" sz="3600" b="1" dirty="0">
                <a:ea typeface="黑体" panose="02010609060101010101" pitchFamily="49" charset="-122"/>
              </a:rPr>
              <a:t>And Jesus, immediately knowing in Himself that power had gone out of Him, turned around in the crowd and said, "Who touched My clothes?"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31</a:t>
            </a:r>
            <a:r>
              <a:rPr lang="zh-CN" altLang="en-US" sz="3600" b="1" dirty="0">
                <a:ea typeface="黑体" panose="02010609060101010101" pitchFamily="49" charset="-122"/>
              </a:rPr>
              <a:t>门徒对他说：“你看众人拥挤你，还说‘谁摸我’吗？” 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But His disciples said to Him, "You see the multitude thronging You, and You say, "Who touched Me?"'</a:t>
            </a:r>
          </a:p>
        </p:txBody>
      </p:sp>
    </p:spTree>
    <p:extLst>
      <p:ext uri="{BB962C8B-B14F-4D97-AF65-F5344CB8AC3E}">
        <p14:creationId xmlns:p14="http://schemas.microsoft.com/office/powerpoint/2010/main" val="553019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3361</TotalTime>
  <Words>1821</Words>
  <Application>Microsoft Office PowerPoint</Application>
  <PresentationFormat>On-screen Show (4:3)</PresentationFormat>
  <Paragraphs>91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新細明體</vt:lpstr>
      <vt:lpstr>宋体</vt:lpstr>
      <vt:lpstr>黑体</vt:lpstr>
      <vt:lpstr>Arial</vt:lpstr>
      <vt:lpstr>Calibri</vt:lpstr>
      <vt:lpstr>Calibri Light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Richard Mahn</cp:lastModifiedBy>
  <cp:revision>370</cp:revision>
  <dcterms:created xsi:type="dcterms:W3CDTF">2014-02-25T17:54:08Z</dcterms:created>
  <dcterms:modified xsi:type="dcterms:W3CDTF">2017-05-09T11:53:15Z</dcterms:modified>
</cp:coreProperties>
</file>