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469" r:id="rId2"/>
    <p:sldId id="499" r:id="rId3"/>
    <p:sldId id="500" r:id="rId4"/>
    <p:sldId id="505" r:id="rId5"/>
    <p:sldId id="506" r:id="rId6"/>
    <p:sldId id="507" r:id="rId7"/>
    <p:sldId id="501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44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448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70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799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399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607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4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14-15】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耶穌到了彼得家裡，見彼得的岳母害熱病躺著。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Now </a:t>
            </a:r>
            <a:r>
              <a:rPr lang="en-US" altLang="zh-CN" sz="3600" b="1" dirty="0">
                <a:ea typeface="黑体" panose="02010609060101010101" pitchFamily="49" charset="-122"/>
              </a:rPr>
              <a:t>when Jesus had come into Peter's house, He saw his wife's mother lying sick with a fever.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耶穌把她的手一摸，熱就退了。她就起來服侍耶穌。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So </a:t>
            </a:r>
            <a:r>
              <a:rPr lang="en-US" altLang="zh-CN" sz="3600" b="1" dirty="0">
                <a:ea typeface="黑体" panose="02010609060101010101" pitchFamily="49" charset="-122"/>
              </a:rPr>
              <a:t>He touched her hand, and the fever left her. And she arose and served them.</a:t>
            </a: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你們要結出果子來，與悔改的心相稱。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bear fruits worthy of repentance,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以弗所書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Ephesians </a:t>
            </a:r>
            <a:r>
              <a:rPr lang="en-US" altLang="zh-CN" sz="3600" b="1" dirty="0"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從前你們是暗昧的，但如今在主裡面是光明的，行事為人就當像光明的子女。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you were once darkness, but now you are light in the Lord. Walk as children of light.</a:t>
            </a:r>
          </a:p>
        </p:txBody>
      </p:sp>
    </p:spTree>
    <p:extLst>
      <p:ext uri="{BB962C8B-B14F-4D97-AF65-F5344CB8AC3E}">
        <p14:creationId xmlns:p14="http://schemas.microsoft.com/office/powerpoint/2010/main" val="209367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8-14】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你們要結出果子來，與悔改的心相稱，不要自己心裡說：‘有亞伯拉罕為我們的祖宗。’我告訴你們：　神能從這些石頭中給亞伯拉罕興起子孫來。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bear fruits worthy of repentance, and do not begin to say to yourselves, "We have Abraham as our father.' For I say to you that God is able to raise up children to Abraham from these stones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現在斧子已經放在樹根上，凡不結好果子的樹就砍下來，丟在火裡。”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even now the ax is laid to the root of the trees. Therefore every tree which does not bear good fruit is cut down and thrown into the fire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694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8-14】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眾人問他說：“這樣，我們當作什麼呢？”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So </a:t>
            </a:r>
            <a:r>
              <a:rPr lang="en-US" altLang="zh-CN" sz="3600" b="1" dirty="0">
                <a:ea typeface="黑体" panose="02010609060101010101" pitchFamily="49" charset="-122"/>
              </a:rPr>
              <a:t>the people asked him, saying, "What shall we do then?"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約翰回答說：“有兩件衣裳的，就分給那沒有的；有食物的，也當這樣行。”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answered and said to them, "He who has two tunics, let him give to him who has none; and he who has food, let him do likewise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725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8-14】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又有稅吏來要受洗，問他說：“夫子，我們當作什麼呢？”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Then </a:t>
            </a:r>
            <a:r>
              <a:rPr lang="en-US" altLang="zh-CN" sz="3600" b="1" dirty="0">
                <a:ea typeface="黑体" panose="02010609060101010101" pitchFamily="49" charset="-122"/>
              </a:rPr>
              <a:t>tax collectors also came to be baptized, and said to him, "Teacher, what shall we do?"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約翰說：“除了例定的數目，不要多取。”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he said to them, "Collect no more than what is appointed for you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4309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8-14】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又有兵丁問他說：“我們當作什麼呢？”約翰說：“不要以強暴待人，也不要訛詐人，自己有錢糧就當知足。”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Likewise </a:t>
            </a:r>
            <a:r>
              <a:rPr lang="en-US" altLang="zh-CN" sz="3600" b="1" dirty="0">
                <a:ea typeface="黑体" panose="02010609060101010101" pitchFamily="49" charset="-122"/>
              </a:rPr>
              <a:t>the soldiers asked him, saying, "And what shall we do?" So he said to them, "Do not intimidate anyone or accuse falsely, and be content with your wages."</a:t>
            </a:r>
          </a:p>
        </p:txBody>
      </p:sp>
    </p:spTree>
    <p:extLst>
      <p:ext uri="{BB962C8B-B14F-4D97-AF65-F5344CB8AC3E}">
        <p14:creationId xmlns:p14="http://schemas.microsoft.com/office/powerpoint/2010/main" val="3158857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哥林多後書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2 </a:t>
            </a:r>
            <a:r>
              <a:rPr lang="en-US" altLang="zh-CN" sz="3600" b="1" dirty="0">
                <a:ea typeface="黑体" panose="02010609060101010101" pitchFamily="49" charset="-122"/>
              </a:rPr>
              <a:t>Corinthians 5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15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並且祂替眾人死，是叫那些活著的人不再為自己活，乃為替他們死而復活的主活。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He died for all, that those who live should live no longer for themselves, but for Him who died for them and rose again.</a:t>
            </a:r>
          </a:p>
        </p:txBody>
      </p:sp>
    </p:spTree>
    <p:extLst>
      <p:ext uri="{BB962C8B-B14F-4D97-AF65-F5344CB8AC3E}">
        <p14:creationId xmlns:p14="http://schemas.microsoft.com/office/powerpoint/2010/main" val="6936876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3264</TotalTime>
  <Words>590</Words>
  <Application>Microsoft Office PowerPoint</Application>
  <PresentationFormat>全屏显示(4:3)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349</cp:revision>
  <dcterms:created xsi:type="dcterms:W3CDTF">2014-02-25T17:54:08Z</dcterms:created>
  <dcterms:modified xsi:type="dcterms:W3CDTF">2017-01-21T21:21:09Z</dcterms:modified>
</cp:coreProperties>
</file>