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9"/>
  </p:notesMasterIdLst>
  <p:handoutMasterIdLst>
    <p:handoutMasterId r:id="rId10"/>
  </p:handoutMasterIdLst>
  <p:sldIdLst>
    <p:sldId id="399" r:id="rId2"/>
    <p:sldId id="387" r:id="rId3"/>
    <p:sldId id="375" r:id="rId4"/>
    <p:sldId id="463" r:id="rId5"/>
    <p:sldId id="464" r:id="rId6"/>
    <p:sldId id="465" r:id="rId7"/>
    <p:sldId id="466" r:id="rId8"/>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63" d="100"/>
          <a:sy n="63" d="100"/>
        </p:scale>
        <p:origin x="91" y="57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2016/11/25</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2016/11/25</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smtClean="0">
              <a:solidFill>
                <a:prstClr val="black"/>
              </a:solidFill>
            </a:endParaRPr>
          </a:p>
        </p:txBody>
      </p:sp>
    </p:spTree>
    <p:extLst>
      <p:ext uri="{BB962C8B-B14F-4D97-AF65-F5344CB8AC3E}">
        <p14:creationId xmlns:p14="http://schemas.microsoft.com/office/powerpoint/2010/main" val="3093775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2</a:t>
            </a:fld>
            <a:endParaRPr lang="en-US" altLang="zh-CN" dirty="0" smtClean="0"/>
          </a:p>
        </p:txBody>
      </p:sp>
    </p:spTree>
    <p:extLst>
      <p:ext uri="{BB962C8B-B14F-4D97-AF65-F5344CB8AC3E}">
        <p14:creationId xmlns:p14="http://schemas.microsoft.com/office/powerpoint/2010/main" val="1440509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solidFill>
                  <a:prstClr val="black"/>
                </a:solidFill>
              </a:rPr>
              <a:pPr/>
              <a:t>3</a:t>
            </a:fld>
            <a:endParaRPr lang="en-US" altLang="zh-CN" smtClean="0">
              <a:solidFill>
                <a:prstClr val="black"/>
              </a:solidFill>
            </a:endParaRPr>
          </a:p>
        </p:txBody>
      </p:sp>
    </p:spTree>
    <p:extLst>
      <p:ext uri="{BB962C8B-B14F-4D97-AF65-F5344CB8AC3E}">
        <p14:creationId xmlns:p14="http://schemas.microsoft.com/office/powerpoint/2010/main" val="2819290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solidFill>
                  <a:prstClr val="black"/>
                </a:solidFill>
              </a:rPr>
              <a:pPr/>
              <a:t>4</a:t>
            </a:fld>
            <a:endParaRPr lang="en-US" altLang="zh-CN" smtClean="0">
              <a:solidFill>
                <a:prstClr val="black"/>
              </a:solidFill>
            </a:endParaRPr>
          </a:p>
        </p:txBody>
      </p:sp>
    </p:spTree>
    <p:extLst>
      <p:ext uri="{BB962C8B-B14F-4D97-AF65-F5344CB8AC3E}">
        <p14:creationId xmlns:p14="http://schemas.microsoft.com/office/powerpoint/2010/main" val="152526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solidFill>
                  <a:prstClr val="black"/>
                </a:solidFill>
              </a:rPr>
              <a:pPr/>
              <a:t>5</a:t>
            </a:fld>
            <a:endParaRPr lang="en-US" altLang="zh-CN" smtClean="0">
              <a:solidFill>
                <a:prstClr val="black"/>
              </a:solidFill>
            </a:endParaRPr>
          </a:p>
        </p:txBody>
      </p:sp>
    </p:spTree>
    <p:extLst>
      <p:ext uri="{BB962C8B-B14F-4D97-AF65-F5344CB8AC3E}">
        <p14:creationId xmlns:p14="http://schemas.microsoft.com/office/powerpoint/2010/main" val="3818036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solidFill>
                  <a:prstClr val="black"/>
                </a:solidFill>
              </a:rPr>
              <a:pPr/>
              <a:t>6</a:t>
            </a:fld>
            <a:endParaRPr lang="en-US" altLang="zh-CN" smtClean="0">
              <a:solidFill>
                <a:prstClr val="black"/>
              </a:solidFill>
            </a:endParaRPr>
          </a:p>
        </p:txBody>
      </p:sp>
    </p:spTree>
    <p:extLst>
      <p:ext uri="{BB962C8B-B14F-4D97-AF65-F5344CB8AC3E}">
        <p14:creationId xmlns:p14="http://schemas.microsoft.com/office/powerpoint/2010/main" val="3234039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solidFill>
                  <a:prstClr val="black"/>
                </a:solidFill>
              </a:rPr>
              <a:pPr/>
              <a:t>7</a:t>
            </a:fld>
            <a:endParaRPr lang="en-US" altLang="zh-CN" smtClean="0">
              <a:solidFill>
                <a:prstClr val="black"/>
              </a:solidFill>
            </a:endParaRPr>
          </a:p>
        </p:txBody>
      </p:sp>
    </p:spTree>
    <p:extLst>
      <p:ext uri="{BB962C8B-B14F-4D97-AF65-F5344CB8AC3E}">
        <p14:creationId xmlns:p14="http://schemas.microsoft.com/office/powerpoint/2010/main" val="334753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2016/11/25</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extLst>
      <p:ext uri="{BB962C8B-B14F-4D97-AF65-F5344CB8AC3E}">
        <p14:creationId xmlns:p14="http://schemas.microsoft.com/office/powerpoint/2010/main" val="140025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2016/11/25</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extLst>
      <p:ext uri="{BB962C8B-B14F-4D97-AF65-F5344CB8AC3E}">
        <p14:creationId xmlns:p14="http://schemas.microsoft.com/office/powerpoint/2010/main" val="83790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C8889E9-B0E2-4B6A-A1AD-98D2F671A2DE}" type="datetimeFigureOut">
              <a:rPr lang="zh-CN" altLang="en-US" smtClean="0"/>
              <a:pPr>
                <a:defRPr/>
              </a:pPr>
              <a:t>2016/11/25</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373959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2016/11/25</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extLst>
      <p:ext uri="{BB962C8B-B14F-4D97-AF65-F5344CB8AC3E}">
        <p14:creationId xmlns:p14="http://schemas.microsoft.com/office/powerpoint/2010/main" val="3926314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2016/11/25</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extLst>
      <p:ext uri="{BB962C8B-B14F-4D97-AF65-F5344CB8AC3E}">
        <p14:creationId xmlns:p14="http://schemas.microsoft.com/office/powerpoint/2010/main" val="213182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2016/11/25</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extLst>
      <p:ext uri="{BB962C8B-B14F-4D97-AF65-F5344CB8AC3E}">
        <p14:creationId xmlns:p14="http://schemas.microsoft.com/office/powerpoint/2010/main" val="146124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2016/11/25</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extLst>
      <p:ext uri="{BB962C8B-B14F-4D97-AF65-F5344CB8AC3E}">
        <p14:creationId xmlns:p14="http://schemas.microsoft.com/office/powerpoint/2010/main" val="426953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2016/11/25</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extLst>
      <p:ext uri="{BB962C8B-B14F-4D97-AF65-F5344CB8AC3E}">
        <p14:creationId xmlns:p14="http://schemas.microsoft.com/office/powerpoint/2010/main" val="604165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2016/11/25</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extLst>
      <p:ext uri="{BB962C8B-B14F-4D97-AF65-F5344CB8AC3E}">
        <p14:creationId xmlns:p14="http://schemas.microsoft.com/office/powerpoint/2010/main" val="234336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2016/11/25</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extLst>
      <p:ext uri="{BB962C8B-B14F-4D97-AF65-F5344CB8AC3E}">
        <p14:creationId xmlns:p14="http://schemas.microsoft.com/office/powerpoint/2010/main" val="3981293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2016/11/25</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extLst>
      <p:ext uri="{BB962C8B-B14F-4D97-AF65-F5344CB8AC3E}">
        <p14:creationId xmlns:p14="http://schemas.microsoft.com/office/powerpoint/2010/main" val="717764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8889E9-B0E2-4B6A-A1AD-98D2F671A2DE}" type="datetimeFigureOut">
              <a:rPr lang="zh-CN" altLang="en-US" smtClean="0"/>
              <a:pPr>
                <a:defRPr/>
              </a:pPr>
              <a:t>2016/11/25</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2343474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帖撒羅尼迦前書</a:t>
            </a:r>
            <a:r>
              <a:rPr lang="en-US" altLang="zh-CN" sz="3600" b="1" dirty="0" smtClean="0">
                <a:ea typeface="黑体" panose="02010609060101010101" pitchFamily="49" charset="-122"/>
              </a:rPr>
              <a:t>1 </a:t>
            </a:r>
            <a:r>
              <a:rPr lang="en-US" altLang="zh-CN" sz="3600" b="1" dirty="0">
                <a:ea typeface="黑体" panose="02010609060101010101" pitchFamily="49" charset="-122"/>
              </a:rPr>
              <a:t>Thessalonians 5</a:t>
            </a:r>
            <a:r>
              <a:rPr lang="zh-CN" altLang="en-US" sz="3600" b="1" dirty="0">
                <a:ea typeface="黑体" panose="02010609060101010101" pitchFamily="49" charset="-122"/>
              </a:rPr>
              <a:t>：</a:t>
            </a:r>
            <a:r>
              <a:rPr lang="en-US" altLang="zh-CN" sz="3600" b="1" dirty="0">
                <a:ea typeface="黑体" panose="02010609060101010101" pitchFamily="49" charset="-122"/>
              </a:rPr>
              <a:t>16-18】</a:t>
            </a:r>
          </a:p>
          <a:p>
            <a:pPr algn="l"/>
            <a:r>
              <a:rPr lang="en-US" altLang="zh-CN" sz="3600" b="1" dirty="0" smtClean="0">
                <a:ea typeface="黑体" panose="02010609060101010101" pitchFamily="49" charset="-122"/>
              </a:rPr>
              <a:t>16</a:t>
            </a:r>
            <a:r>
              <a:rPr lang="zh-CN" altLang="en-US" sz="3600" b="1" dirty="0" smtClean="0">
                <a:ea typeface="黑体" panose="02010609060101010101" pitchFamily="49" charset="-122"/>
              </a:rPr>
              <a:t>要常常喜樂，</a:t>
            </a:r>
          </a:p>
          <a:p>
            <a:pPr algn="l"/>
            <a:r>
              <a:rPr lang="en-US" altLang="zh-CN" sz="3600" b="1" dirty="0" smtClean="0">
                <a:ea typeface="黑体" panose="02010609060101010101" pitchFamily="49" charset="-122"/>
              </a:rPr>
              <a:t>Rejoice </a:t>
            </a:r>
            <a:r>
              <a:rPr lang="en-US" altLang="zh-CN" sz="3600" b="1" dirty="0">
                <a:ea typeface="黑体" panose="02010609060101010101" pitchFamily="49" charset="-122"/>
              </a:rPr>
              <a:t>always,</a:t>
            </a:r>
          </a:p>
          <a:p>
            <a:pPr algn="l"/>
            <a:r>
              <a:rPr lang="en-US" altLang="zh-CN" sz="3600" b="1" dirty="0" smtClean="0">
                <a:ea typeface="黑体" panose="02010609060101010101" pitchFamily="49" charset="-122"/>
              </a:rPr>
              <a:t>17</a:t>
            </a:r>
            <a:r>
              <a:rPr lang="zh-CN" altLang="en-US" sz="3600" b="1" dirty="0" smtClean="0">
                <a:ea typeface="黑体" panose="02010609060101010101" pitchFamily="49" charset="-122"/>
              </a:rPr>
              <a:t>不住地禱告，</a:t>
            </a:r>
          </a:p>
          <a:p>
            <a:pPr algn="l"/>
            <a:r>
              <a:rPr lang="en-US" altLang="zh-CN" sz="3600" b="1" dirty="0" smtClean="0">
                <a:ea typeface="黑体" panose="02010609060101010101" pitchFamily="49" charset="-122"/>
              </a:rPr>
              <a:t>pray </a:t>
            </a:r>
            <a:r>
              <a:rPr lang="en-US" altLang="zh-CN" sz="3600" b="1" dirty="0">
                <a:ea typeface="黑体" panose="02010609060101010101" pitchFamily="49" charset="-122"/>
              </a:rPr>
              <a:t>without ceasing,</a:t>
            </a:r>
          </a:p>
          <a:p>
            <a:pPr algn="l"/>
            <a:r>
              <a:rPr lang="en-US" altLang="zh-CN" sz="3600" b="1" dirty="0" smtClean="0">
                <a:ea typeface="黑体" panose="02010609060101010101" pitchFamily="49" charset="-122"/>
              </a:rPr>
              <a:t>18</a:t>
            </a:r>
            <a:r>
              <a:rPr lang="zh-CN" altLang="en-US" sz="3600" b="1" dirty="0" smtClean="0">
                <a:ea typeface="黑体" panose="02010609060101010101" pitchFamily="49" charset="-122"/>
              </a:rPr>
              <a:t>凡事謝恩，因為這是　神在基督耶穌裡向你們所定的旨意。</a:t>
            </a:r>
          </a:p>
          <a:p>
            <a:pPr algn="l"/>
            <a:r>
              <a:rPr lang="en-US" altLang="zh-CN" sz="3600" b="1" dirty="0" smtClean="0">
                <a:ea typeface="黑体" panose="02010609060101010101" pitchFamily="49" charset="-122"/>
              </a:rPr>
              <a:t>in </a:t>
            </a:r>
            <a:r>
              <a:rPr lang="en-US" altLang="zh-CN" sz="3600" b="1" dirty="0">
                <a:ea typeface="黑体" panose="02010609060101010101" pitchFamily="49" charset="-122"/>
              </a:rPr>
              <a:t>everything give thanks; for this is the will of God in Christ Jesus for you.</a:t>
            </a:r>
          </a:p>
        </p:txBody>
      </p:sp>
    </p:spTree>
    <p:extLst>
      <p:ext uri="{BB962C8B-B14F-4D97-AF65-F5344CB8AC3E}">
        <p14:creationId xmlns:p14="http://schemas.microsoft.com/office/powerpoint/2010/main" val="1893594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羅馬書</a:t>
            </a:r>
            <a:r>
              <a:rPr lang="en-US" altLang="zh-CN" sz="3600" b="1" dirty="0" smtClean="0">
                <a:ea typeface="黑体" panose="02010609060101010101" pitchFamily="49" charset="-122"/>
              </a:rPr>
              <a:t>Romans </a:t>
            </a:r>
            <a:r>
              <a:rPr lang="en-US" altLang="zh-CN" sz="3600" b="1" dirty="0">
                <a:ea typeface="黑体" panose="02010609060101010101" pitchFamily="49" charset="-122"/>
              </a:rPr>
              <a:t>8</a:t>
            </a:r>
            <a:r>
              <a:rPr lang="zh-CN" altLang="en-US" sz="3600" b="1" dirty="0">
                <a:ea typeface="黑体" panose="02010609060101010101" pitchFamily="49" charset="-122"/>
              </a:rPr>
              <a:t>：</a:t>
            </a:r>
            <a:r>
              <a:rPr lang="en-US" altLang="zh-CN" sz="3600" b="1" dirty="0">
                <a:ea typeface="黑体" panose="02010609060101010101" pitchFamily="49" charset="-122"/>
              </a:rPr>
              <a:t>28】</a:t>
            </a:r>
          </a:p>
          <a:p>
            <a:pPr algn="l"/>
            <a:r>
              <a:rPr lang="zh-CN" altLang="en-US" sz="3600" b="1" dirty="0" smtClean="0">
                <a:ea typeface="黑体" panose="02010609060101010101" pitchFamily="49" charset="-122"/>
              </a:rPr>
              <a:t>我們曉得萬事都互相效力，叫愛　神的人得益處，就是按他旨意被召的人。</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we know that all things work together for good to those who love God, to those who are the called according to His purpose.</a:t>
            </a:r>
          </a:p>
        </p:txBody>
      </p:sp>
    </p:spTree>
    <p:extLst>
      <p:ext uri="{BB962C8B-B14F-4D97-AF65-F5344CB8AC3E}">
        <p14:creationId xmlns:p14="http://schemas.microsoft.com/office/powerpoint/2010/main" val="3146522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a:bodyPr>
          <a:lstStyle/>
          <a:p>
            <a:pPr algn="l" defTabSz="914400">
              <a:spcBef>
                <a:spcPct val="20000"/>
              </a:spcBef>
            </a:pPr>
            <a:r>
              <a:rPr lang="en-US" altLang="zh-CN" sz="3600" b="1" dirty="0" smtClean="0">
                <a:ea typeface="黑体" panose="02010609060101010101" pitchFamily="49" charset="-122"/>
              </a:rPr>
              <a:t>【</a:t>
            </a:r>
            <a:r>
              <a:rPr lang="zh-CN" altLang="en-US" sz="3600" b="1" dirty="0" smtClean="0">
                <a:ea typeface="黑体" panose="02010609060101010101" pitchFamily="49" charset="-122"/>
              </a:rPr>
              <a:t>以賽亞書</a:t>
            </a:r>
            <a:r>
              <a:rPr lang="en-US" altLang="zh-CN" sz="3600" b="1" dirty="0" smtClean="0">
                <a:ea typeface="黑体" panose="02010609060101010101" pitchFamily="49" charset="-122"/>
              </a:rPr>
              <a:t>Isaiah </a:t>
            </a:r>
            <a:r>
              <a:rPr lang="en-US" altLang="zh-CN" sz="3600" b="1" dirty="0">
                <a:ea typeface="黑体" panose="02010609060101010101" pitchFamily="49" charset="-122"/>
              </a:rPr>
              <a:t>26</a:t>
            </a:r>
            <a:r>
              <a:rPr lang="zh-CN" altLang="en-US" sz="3600" b="1" dirty="0">
                <a:ea typeface="黑体" panose="02010609060101010101" pitchFamily="49" charset="-122"/>
              </a:rPr>
              <a:t>：</a:t>
            </a:r>
            <a:r>
              <a:rPr lang="en-US" altLang="zh-CN" sz="3600" b="1" dirty="0">
                <a:ea typeface="黑体" panose="02010609060101010101" pitchFamily="49" charset="-122"/>
              </a:rPr>
              <a:t>3】</a:t>
            </a:r>
          </a:p>
          <a:p>
            <a:pPr algn="l" defTabSz="914400">
              <a:spcBef>
                <a:spcPct val="20000"/>
              </a:spcBef>
            </a:pPr>
            <a:r>
              <a:rPr lang="zh-CN" altLang="en-US" sz="3600" b="1" dirty="0" smtClean="0">
                <a:ea typeface="黑体" panose="02010609060101010101" pitchFamily="49" charset="-122"/>
              </a:rPr>
              <a:t>堅心倚賴你的，你必保守他十分平安，因為他倚靠你。</a:t>
            </a:r>
          </a:p>
          <a:p>
            <a:pPr algn="l" defTabSz="914400">
              <a:spcBef>
                <a:spcPct val="20000"/>
              </a:spcBef>
            </a:pPr>
            <a:r>
              <a:rPr lang="en-US" altLang="zh-CN" sz="3600" b="1" dirty="0" smtClean="0">
                <a:ea typeface="黑体" panose="02010609060101010101" pitchFamily="49" charset="-122"/>
              </a:rPr>
              <a:t>You </a:t>
            </a:r>
            <a:r>
              <a:rPr lang="en-US" altLang="zh-CN" sz="3600" b="1" dirty="0">
                <a:ea typeface="黑体" panose="02010609060101010101" pitchFamily="49" charset="-122"/>
              </a:rPr>
              <a:t>will keep him in perfect peace, Whose mind is stayed on You, Because he trusts in You.</a:t>
            </a:r>
          </a:p>
        </p:txBody>
      </p:sp>
    </p:spTree>
    <p:extLst>
      <p:ext uri="{BB962C8B-B14F-4D97-AF65-F5344CB8AC3E}">
        <p14:creationId xmlns:p14="http://schemas.microsoft.com/office/powerpoint/2010/main" val="2115043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lnSpcReduction="10000"/>
          </a:bodyPr>
          <a:lstStyle/>
          <a:p>
            <a:pPr algn="l" defTabSz="914400">
              <a:spcBef>
                <a:spcPct val="20000"/>
              </a:spcBef>
            </a:pPr>
            <a:r>
              <a:rPr lang="en-US" altLang="zh-CN" sz="3600" b="1" dirty="0" smtClean="0">
                <a:ea typeface="黑体" panose="02010609060101010101" pitchFamily="49" charset="-122"/>
              </a:rPr>
              <a:t>【</a:t>
            </a:r>
            <a:r>
              <a:rPr lang="zh-CN" altLang="en-US" sz="3600" b="1" dirty="0" smtClean="0">
                <a:ea typeface="黑体" panose="02010609060101010101" pitchFamily="49" charset="-122"/>
              </a:rPr>
              <a:t>彼得前書</a:t>
            </a:r>
            <a:r>
              <a:rPr lang="en-US" altLang="zh-CN" sz="3600" b="1" dirty="0" smtClean="0">
                <a:ea typeface="黑体" panose="02010609060101010101" pitchFamily="49" charset="-122"/>
              </a:rPr>
              <a:t>1 </a:t>
            </a:r>
            <a:r>
              <a:rPr lang="en-US" altLang="zh-CN" sz="3600" b="1" dirty="0">
                <a:ea typeface="黑体" panose="02010609060101010101" pitchFamily="49" charset="-122"/>
              </a:rPr>
              <a:t>Peter 1</a:t>
            </a:r>
            <a:r>
              <a:rPr lang="zh-CN" altLang="en-US" sz="3600" b="1" dirty="0">
                <a:ea typeface="黑体" panose="02010609060101010101" pitchFamily="49" charset="-122"/>
              </a:rPr>
              <a:t>：</a:t>
            </a:r>
            <a:r>
              <a:rPr lang="en-US" altLang="zh-CN" sz="3600" b="1" dirty="0">
                <a:ea typeface="黑体" panose="02010609060101010101" pitchFamily="49" charset="-122"/>
              </a:rPr>
              <a:t>3-9】</a:t>
            </a:r>
          </a:p>
          <a:p>
            <a:pPr algn="l" defTabSz="914400">
              <a:spcBef>
                <a:spcPct val="20000"/>
              </a:spcBef>
            </a:pPr>
            <a:r>
              <a:rPr lang="en-US" altLang="zh-CN" sz="3600" b="1" dirty="0" smtClean="0">
                <a:ea typeface="黑体" panose="02010609060101010101" pitchFamily="49" charset="-122"/>
              </a:rPr>
              <a:t>3</a:t>
            </a:r>
            <a:r>
              <a:rPr lang="zh-CN" altLang="en-US" sz="3600" b="1" dirty="0" smtClean="0">
                <a:ea typeface="黑体" panose="02010609060101010101" pitchFamily="49" charset="-122"/>
              </a:rPr>
              <a:t>願頌贊歸與我們主耶穌基督的父　神，他曾照自己的大憐憫，藉耶穌基督從死裡復活，重生了我們，叫我們有活潑的盼望，</a:t>
            </a:r>
          </a:p>
          <a:p>
            <a:pPr algn="l" defTabSz="914400">
              <a:spcBef>
                <a:spcPct val="20000"/>
              </a:spcBef>
            </a:pPr>
            <a:r>
              <a:rPr lang="en-US" altLang="zh-CN" sz="3600" b="1" dirty="0" smtClean="0">
                <a:ea typeface="黑体" panose="02010609060101010101" pitchFamily="49" charset="-122"/>
              </a:rPr>
              <a:t>Blessed </a:t>
            </a:r>
            <a:r>
              <a:rPr lang="en-US" altLang="zh-CN" sz="3600" b="1" dirty="0">
                <a:ea typeface="黑体" panose="02010609060101010101" pitchFamily="49" charset="-122"/>
              </a:rPr>
              <a:t>be the God and Father of our Lord Jesus Christ, who according to His abundant mercy has begotten us again to a living hope through the resurrection of Jesus Christ from the dead,</a:t>
            </a:r>
          </a:p>
          <a:p>
            <a:pPr algn="l" defTabSz="914400">
              <a:spcBef>
                <a:spcPct val="20000"/>
              </a:spcBef>
            </a:pPr>
            <a:r>
              <a:rPr lang="en-US" altLang="zh-CN" sz="3600" b="1" dirty="0" smtClean="0">
                <a:ea typeface="黑体" panose="02010609060101010101" pitchFamily="49" charset="-122"/>
              </a:rPr>
              <a:t>4</a:t>
            </a:r>
            <a:r>
              <a:rPr lang="zh-CN" altLang="en-US" sz="3600" b="1" dirty="0" smtClean="0">
                <a:ea typeface="黑体" panose="02010609060101010101" pitchFamily="49" charset="-122"/>
              </a:rPr>
              <a:t>可以得著不能朽壞、不能玷污、不能衰殘、為你們存留在天上的基業。</a:t>
            </a:r>
          </a:p>
          <a:p>
            <a:pPr algn="l" defTabSz="914400">
              <a:spcBef>
                <a:spcPct val="20000"/>
              </a:spcBef>
            </a:pPr>
            <a:r>
              <a:rPr lang="en-US" altLang="zh-CN" sz="3600" b="1" dirty="0" smtClean="0">
                <a:ea typeface="黑体" panose="02010609060101010101" pitchFamily="49" charset="-122"/>
              </a:rPr>
              <a:t>to </a:t>
            </a:r>
            <a:r>
              <a:rPr lang="en-US" altLang="zh-CN" sz="3600" b="1" dirty="0">
                <a:ea typeface="黑体" panose="02010609060101010101" pitchFamily="49" charset="-122"/>
              </a:rPr>
              <a:t>an inheritance incorruptible and undefiled and that does not fade away, reserved in heaven for you,</a:t>
            </a:r>
          </a:p>
        </p:txBody>
      </p:sp>
    </p:spTree>
    <p:extLst>
      <p:ext uri="{BB962C8B-B14F-4D97-AF65-F5344CB8AC3E}">
        <p14:creationId xmlns:p14="http://schemas.microsoft.com/office/powerpoint/2010/main" val="1968235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a:bodyPr>
          <a:lstStyle/>
          <a:p>
            <a:pPr algn="l" defTabSz="914400">
              <a:spcBef>
                <a:spcPct val="20000"/>
              </a:spcBef>
            </a:pPr>
            <a:r>
              <a:rPr lang="en-US" altLang="zh-CN" sz="3600" b="1" dirty="0" smtClean="0">
                <a:ea typeface="黑体" panose="02010609060101010101" pitchFamily="49" charset="-122"/>
              </a:rPr>
              <a:t>5</a:t>
            </a:r>
            <a:r>
              <a:rPr lang="zh-CN" altLang="en-US" sz="3600" b="1" dirty="0" smtClean="0">
                <a:ea typeface="黑体" panose="02010609060101010101" pitchFamily="49" charset="-122"/>
              </a:rPr>
              <a:t>你們這因信蒙　神能力保守的人，必能得著所預備、到末世要顯現的救恩。</a:t>
            </a:r>
          </a:p>
          <a:p>
            <a:pPr algn="l" defTabSz="914400">
              <a:spcBef>
                <a:spcPct val="20000"/>
              </a:spcBef>
            </a:pPr>
            <a:r>
              <a:rPr lang="en-US" altLang="zh-CN" sz="3600" b="1" dirty="0" smtClean="0">
                <a:ea typeface="黑体" panose="02010609060101010101" pitchFamily="49" charset="-122"/>
              </a:rPr>
              <a:t>who </a:t>
            </a:r>
            <a:r>
              <a:rPr lang="en-US" altLang="zh-CN" sz="3600" b="1" dirty="0">
                <a:ea typeface="黑体" panose="02010609060101010101" pitchFamily="49" charset="-122"/>
              </a:rPr>
              <a:t>are kept by the power of God through faith for salvation ready to be revealed in the last time.</a:t>
            </a:r>
          </a:p>
          <a:p>
            <a:pPr algn="l" defTabSz="914400">
              <a:spcBef>
                <a:spcPct val="20000"/>
              </a:spcBef>
            </a:pPr>
            <a:r>
              <a:rPr lang="en-US" altLang="zh-CN" sz="3600" b="1" dirty="0" smtClean="0">
                <a:ea typeface="黑体" panose="02010609060101010101" pitchFamily="49" charset="-122"/>
              </a:rPr>
              <a:t>6</a:t>
            </a:r>
            <a:r>
              <a:rPr lang="zh-CN" altLang="en-US" sz="3600" b="1" dirty="0" smtClean="0">
                <a:ea typeface="黑体" panose="02010609060101010101" pitchFamily="49" charset="-122"/>
              </a:rPr>
              <a:t>因此，你們是大有喜樂。但如今在百般的試煉中暫時憂愁，</a:t>
            </a:r>
          </a:p>
          <a:p>
            <a:pPr algn="l" defTabSz="914400">
              <a:spcBef>
                <a:spcPct val="20000"/>
              </a:spcBef>
            </a:pPr>
            <a:r>
              <a:rPr lang="en-US" altLang="zh-CN" sz="3600" b="1" dirty="0" smtClean="0">
                <a:ea typeface="黑体" panose="02010609060101010101" pitchFamily="49" charset="-122"/>
              </a:rPr>
              <a:t>In </a:t>
            </a:r>
            <a:r>
              <a:rPr lang="en-US" altLang="zh-CN" sz="3600" b="1" dirty="0">
                <a:ea typeface="黑体" panose="02010609060101010101" pitchFamily="49" charset="-122"/>
              </a:rPr>
              <a:t>this you greatly rejoice, though now for a little while, if need be, you have been grieved by various trials,</a:t>
            </a:r>
          </a:p>
        </p:txBody>
      </p:sp>
    </p:spTree>
    <p:extLst>
      <p:ext uri="{BB962C8B-B14F-4D97-AF65-F5344CB8AC3E}">
        <p14:creationId xmlns:p14="http://schemas.microsoft.com/office/powerpoint/2010/main" val="395293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lnSpcReduction="10000"/>
          </a:bodyPr>
          <a:lstStyle/>
          <a:p>
            <a:pPr algn="l" defTabSz="914400">
              <a:spcBef>
                <a:spcPct val="20000"/>
              </a:spcBef>
            </a:pPr>
            <a:r>
              <a:rPr lang="en-US" altLang="zh-CN" sz="3600" b="1" dirty="0" smtClean="0">
                <a:ea typeface="黑体" panose="02010609060101010101" pitchFamily="49" charset="-122"/>
              </a:rPr>
              <a:t>7</a:t>
            </a:r>
            <a:r>
              <a:rPr lang="zh-CN" altLang="en-US" sz="3600" b="1" dirty="0" smtClean="0">
                <a:ea typeface="黑体" panose="02010609060101010101" pitchFamily="49" charset="-122"/>
              </a:rPr>
              <a:t>叫你們的信心既被試驗，就比那被火試驗仍然能壞的金子更顯寶貴，可以在耶穌基督顯現的時候，得著稱讚、榮耀、尊貴。</a:t>
            </a:r>
          </a:p>
          <a:p>
            <a:pPr algn="l" defTabSz="914400">
              <a:spcBef>
                <a:spcPct val="20000"/>
              </a:spcBef>
            </a:pPr>
            <a:r>
              <a:rPr lang="en-US" altLang="zh-CN" sz="3600" b="1" dirty="0" smtClean="0">
                <a:ea typeface="黑体" panose="02010609060101010101" pitchFamily="49" charset="-122"/>
              </a:rPr>
              <a:t>that </a:t>
            </a:r>
            <a:r>
              <a:rPr lang="en-US" altLang="zh-CN" sz="3600" b="1" dirty="0">
                <a:ea typeface="黑体" panose="02010609060101010101" pitchFamily="49" charset="-122"/>
              </a:rPr>
              <a:t>the genuineness of your faith, being much more precious than gold that perishes, though it is tested by fire, may be found to praise, honor, and glory at the revelation of Jesus Christ,</a:t>
            </a:r>
          </a:p>
          <a:p>
            <a:pPr algn="l" defTabSz="914400">
              <a:spcBef>
                <a:spcPct val="20000"/>
              </a:spcBef>
            </a:pPr>
            <a:r>
              <a:rPr lang="en-US" altLang="zh-CN" sz="3600" b="1" dirty="0" smtClean="0">
                <a:ea typeface="黑体" panose="02010609060101010101" pitchFamily="49" charset="-122"/>
              </a:rPr>
              <a:t>8</a:t>
            </a:r>
            <a:r>
              <a:rPr lang="zh-CN" altLang="en-US" sz="3600" b="1" dirty="0" smtClean="0">
                <a:ea typeface="黑体" panose="02010609060101010101" pitchFamily="49" charset="-122"/>
              </a:rPr>
              <a:t>你們雖然沒有見過他，卻是愛他。如今雖不得看見，卻因信他就有說不出來、滿有榮光的大喜樂，</a:t>
            </a:r>
          </a:p>
          <a:p>
            <a:pPr algn="l" defTabSz="914400">
              <a:spcBef>
                <a:spcPct val="20000"/>
              </a:spcBef>
            </a:pPr>
            <a:r>
              <a:rPr lang="en-US" altLang="zh-CN" sz="3600" b="1" dirty="0" smtClean="0">
                <a:ea typeface="黑体" panose="02010609060101010101" pitchFamily="49" charset="-122"/>
              </a:rPr>
              <a:t>whom </a:t>
            </a:r>
            <a:r>
              <a:rPr lang="en-US" altLang="zh-CN" sz="3600" b="1" dirty="0">
                <a:ea typeface="黑体" panose="02010609060101010101" pitchFamily="49" charset="-122"/>
              </a:rPr>
              <a:t>having not seen you love. Though now you do not see Him, yet believing, you rejoice with joy inexpressible and full of glory,</a:t>
            </a:r>
          </a:p>
        </p:txBody>
      </p:sp>
    </p:spTree>
    <p:extLst>
      <p:ext uri="{BB962C8B-B14F-4D97-AF65-F5344CB8AC3E}">
        <p14:creationId xmlns:p14="http://schemas.microsoft.com/office/powerpoint/2010/main" val="1802453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a:bodyPr>
          <a:lstStyle/>
          <a:p>
            <a:pPr algn="l" defTabSz="914400">
              <a:spcBef>
                <a:spcPct val="20000"/>
              </a:spcBef>
            </a:pPr>
            <a:r>
              <a:rPr lang="en-US" altLang="zh-CN" sz="3600" b="1" dirty="0" smtClean="0">
                <a:ea typeface="黑体" panose="02010609060101010101" pitchFamily="49" charset="-122"/>
              </a:rPr>
              <a:t>9</a:t>
            </a:r>
            <a:r>
              <a:rPr lang="zh-CN" altLang="en-US" sz="3600" b="1" dirty="0" smtClean="0">
                <a:ea typeface="黑体" panose="02010609060101010101" pitchFamily="49" charset="-122"/>
              </a:rPr>
              <a:t>並且得著你們信心的果效，就是靈魂的救恩。</a:t>
            </a:r>
          </a:p>
          <a:p>
            <a:pPr algn="l" defTabSz="914400">
              <a:spcBef>
                <a:spcPct val="20000"/>
              </a:spcBef>
            </a:pPr>
            <a:r>
              <a:rPr lang="en-US" altLang="zh-CN" sz="3600" b="1" dirty="0" smtClean="0">
                <a:ea typeface="黑体" panose="02010609060101010101" pitchFamily="49" charset="-122"/>
              </a:rPr>
              <a:t>receiving </a:t>
            </a:r>
            <a:r>
              <a:rPr lang="en-US" altLang="zh-CN" sz="3600" b="1" dirty="0">
                <a:ea typeface="黑体" panose="02010609060101010101" pitchFamily="49" charset="-122"/>
              </a:rPr>
              <a:t>the end of your faith--the salvation of your souls.</a:t>
            </a:r>
          </a:p>
        </p:txBody>
      </p:sp>
    </p:spTree>
    <p:extLst>
      <p:ext uri="{BB962C8B-B14F-4D97-AF65-F5344CB8AC3E}">
        <p14:creationId xmlns:p14="http://schemas.microsoft.com/office/powerpoint/2010/main" val="244292350"/>
      </p:ext>
    </p:extLst>
  </p:cSld>
  <p:clrMapOvr>
    <a:masterClrMapping/>
  </p:clrMapOvr>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3187</TotalTime>
  <Words>344</Words>
  <Application>Microsoft Office PowerPoint</Application>
  <PresentationFormat>全屏显示(4:3)</PresentationFormat>
  <Paragraphs>35</Paragraphs>
  <Slides>7</Slides>
  <Notes>7</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7</vt:i4>
      </vt:variant>
    </vt:vector>
  </HeadingPairs>
  <TitlesOfParts>
    <vt:vector size="14" baseType="lpstr">
      <vt:lpstr>新細明體</vt:lpstr>
      <vt:lpstr>黑体</vt:lpstr>
      <vt:lpstr>宋体</vt:lpstr>
      <vt:lpstr>Arial</vt:lpstr>
      <vt:lpstr>Calibri</vt:lpstr>
      <vt:lpstr>Calibri Light</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332</cp:revision>
  <dcterms:created xsi:type="dcterms:W3CDTF">2014-02-25T17:54:08Z</dcterms:created>
  <dcterms:modified xsi:type="dcterms:W3CDTF">2016-11-25T18:29:00Z</dcterms:modified>
</cp:coreProperties>
</file>