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399" r:id="rId2"/>
    <p:sldId id="387" r:id="rId3"/>
    <p:sldId id="375" r:id="rId4"/>
    <p:sldId id="382" r:id="rId5"/>
    <p:sldId id="383" r:id="rId6"/>
    <p:sldId id="406" r:id="rId7"/>
    <p:sldId id="407" r:id="rId8"/>
    <p:sldId id="398" r:id="rId9"/>
    <p:sldId id="416" r:id="rId10"/>
    <p:sldId id="417" r:id="rId11"/>
    <p:sldId id="418" r:id="rId12"/>
    <p:sldId id="419" r:id="rId13"/>
    <p:sldId id="420" r:id="rId14"/>
    <p:sldId id="421" r:id="rId15"/>
    <p:sldId id="422" r:id="rId16"/>
    <p:sldId id="423" r:id="rId1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79" d="100"/>
          <a:sy n="79" d="100"/>
        </p:scale>
        <p:origin x="138" y="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FF88A4-DA15-44AE-9ACB-2C0F00349ACB}" type="datetimeFigureOut">
              <a:rPr lang="zh-CN" altLang="en-US"/>
              <a:pPr>
                <a:defRPr/>
              </a:pPr>
              <a:t>2016/8/14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FEFF22-6FBB-4B82-B223-80991887E2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34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25422E-ADD0-4F91-A41D-C1A34FECA782}" type="datetimeFigureOut">
              <a:rPr lang="zh-CN" altLang="en-US"/>
              <a:pPr>
                <a:defRPr/>
              </a:pPr>
              <a:t>2016/8/14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smtClean="0"/>
              <a:t>按一下此處編輯母版文本樣式</a:t>
            </a:r>
            <a:endParaRPr lang="zh-CN" altLang="en-US" smtClean="0"/>
          </a:p>
          <a:p>
            <a:pPr lvl="1"/>
            <a:r>
              <a:rPr lang="zh-CN" altLang="en-US" smtClean="0"/>
              <a:t>第二級</a:t>
            </a:r>
          </a:p>
          <a:p>
            <a:pPr lvl="2"/>
            <a:r>
              <a:rPr lang="zh-CN" altLang="en-US" smtClean="0"/>
              <a:t>第三級</a:t>
            </a:r>
          </a:p>
          <a:p>
            <a:pPr lvl="3"/>
            <a:r>
              <a:rPr lang="zh-CN" altLang="en-US" smtClean="0"/>
              <a:t>第四級</a:t>
            </a:r>
          </a:p>
          <a:p>
            <a:pPr lvl="4"/>
            <a:r>
              <a:rPr lang="zh-CN" altLang="en-US" smtClean="0"/>
              <a:t>第五級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4920C-7358-4336-83CC-4FE3C101A02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80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775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10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327243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11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5978287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12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6948653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13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4590573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14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3539649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15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61147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16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805378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A7715C-5F1B-4EE9-B4C8-9F634B139109}" type="slidenum">
              <a:rPr lang="zh-CN" altLang="en-US" smtClean="0"/>
              <a:pPr/>
              <a:t>2</a:t>
            </a:fld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40509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290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4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565066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5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732122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6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41944183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7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61768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8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549064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9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089997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2016/8/14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025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2016/8/14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90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2016/8/14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59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2016/8/14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631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2016/8/14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82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2016/8/14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124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2016/8/14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53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2016/8/14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416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2016/8/14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3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2016/8/14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29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2016/8/14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776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2016/8/14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47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854528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7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1-6】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1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“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你們不要論斷人，免得你們被論斷。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"</a:t>
            </a:r>
            <a:r>
              <a:rPr lang="en-US" altLang="zh-CN" sz="3600" b="1" dirty="0">
                <a:ea typeface="黑体" panose="02010609060101010101" pitchFamily="49" charset="-122"/>
              </a:rPr>
              <a:t>Judge not, that you be not judged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因為你們怎樣論斷人，也必怎樣被論斷；你們用什麼量器量給人，也必用什麼量器量給你們。</a:t>
            </a:r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For </a:t>
            </a:r>
            <a:r>
              <a:rPr lang="en-US" altLang="zh-CN" sz="3600" b="1" dirty="0">
                <a:ea typeface="黑体" panose="02010609060101010101" pitchFamily="49" charset="-122"/>
              </a:rPr>
              <a:t>with what judgment you judge, you will be judged; and with the measure you use, it will be measured back to you.</a:t>
            </a:r>
          </a:p>
        </p:txBody>
      </p:sp>
    </p:spTree>
    <p:extLst>
      <p:ext uri="{BB962C8B-B14F-4D97-AF65-F5344CB8AC3E}">
        <p14:creationId xmlns:p14="http://schemas.microsoft.com/office/powerpoint/2010/main" val="1893594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提摩太前書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1 </a:t>
            </a:r>
            <a:r>
              <a:rPr lang="en-US" altLang="zh-CN" sz="3600" b="1" dirty="0">
                <a:ea typeface="黑体" panose="02010609060101010101" pitchFamily="49" charset="-122"/>
              </a:rPr>
              <a:t>Timothy 5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20】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20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犯罪的人，當在眾人面前責備他，叫其餘的人也可以懼怕。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Those </a:t>
            </a:r>
            <a:r>
              <a:rPr lang="en-US" altLang="zh-CN" sz="3600" b="1" dirty="0">
                <a:ea typeface="黑体" panose="02010609060101010101" pitchFamily="49" charset="-122"/>
              </a:rPr>
              <a:t>who are sinning rebuke in the presence of all, that the rest also may fear.</a:t>
            </a:r>
          </a:p>
        </p:txBody>
      </p:sp>
    </p:spTree>
    <p:extLst>
      <p:ext uri="{BB962C8B-B14F-4D97-AF65-F5344CB8AC3E}">
        <p14:creationId xmlns:p14="http://schemas.microsoft.com/office/powerpoint/2010/main" val="3066519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7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</a:t>
            </a:r>
            <a:r>
              <a:rPr lang="zh-CN" altLang="en-US" sz="3600" b="1" dirty="0">
                <a:ea typeface="黑体" panose="02010609060101010101" pitchFamily="49" charset="-122"/>
              </a:rPr>
              <a:t>，</a:t>
            </a:r>
            <a:r>
              <a:rPr lang="en-US" altLang="zh-CN" sz="3600" b="1" dirty="0">
                <a:ea typeface="黑体" panose="02010609060101010101" pitchFamily="49" charset="-122"/>
              </a:rPr>
              <a:t>3</a:t>
            </a:r>
            <a:r>
              <a:rPr lang="zh-CN" altLang="en-US" sz="3600" b="1" dirty="0">
                <a:ea typeface="黑体" panose="02010609060101010101" pitchFamily="49" charset="-122"/>
              </a:rPr>
              <a:t>，</a:t>
            </a:r>
            <a:r>
              <a:rPr lang="en-US" altLang="zh-CN" sz="3600" b="1" dirty="0">
                <a:ea typeface="黑体" panose="02010609060101010101" pitchFamily="49" charset="-122"/>
              </a:rPr>
              <a:t>5】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1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“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你們不要論斷人，免得你們被論斷。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"</a:t>
            </a:r>
            <a:r>
              <a:rPr lang="en-US" altLang="zh-CN" sz="3600" b="1" dirty="0">
                <a:ea typeface="黑体" panose="02010609060101010101" pitchFamily="49" charset="-122"/>
              </a:rPr>
              <a:t>Judge not, that you be not judged.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3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為什麼看見你弟兄眼中有刺，卻不想自己眼中有梁木呢？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why do you look at the speck in your brother's eye, but do not consider the plank in your own eye?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5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你這假冒為善的人！先去掉自己眼中的梁木，然後才能看得清楚，去掉你弟兄眼中的刺。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Hypocrite</a:t>
            </a:r>
            <a:r>
              <a:rPr lang="en-US" altLang="zh-CN" sz="3600" b="1" dirty="0">
                <a:ea typeface="黑体" panose="02010609060101010101" pitchFamily="49" charset="-122"/>
              </a:rPr>
              <a:t>! First remove the plank from your own eye, and then you will see clearly to remove the speck from your brother's eye.</a:t>
            </a:r>
          </a:p>
        </p:txBody>
      </p:sp>
    </p:spTree>
    <p:extLst>
      <p:ext uri="{BB962C8B-B14F-4D97-AF65-F5344CB8AC3E}">
        <p14:creationId xmlns:p14="http://schemas.microsoft.com/office/powerpoint/2010/main" val="2135749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羅馬書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Romans </a:t>
            </a:r>
            <a:r>
              <a:rPr lang="en-US" altLang="zh-CN" sz="3600" b="1" dirty="0">
                <a:ea typeface="黑体" panose="02010609060101010101" pitchFamily="49" charset="-122"/>
              </a:rPr>
              <a:t>2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1-3】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你這論斷人的，無論你是誰，也無可推諉。你在什麼事上論斷人，就在什麼事上定自己的罪。因你這論斷人的，自己所行卻和別人一樣。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Therefore </a:t>
            </a:r>
            <a:r>
              <a:rPr lang="en-US" altLang="zh-CN" sz="3600" b="1" dirty="0">
                <a:ea typeface="黑体" panose="02010609060101010101" pitchFamily="49" charset="-122"/>
              </a:rPr>
              <a:t>you are inexcusable, O man, whoever you are who judge, for in whatever you judge another you condemn yourself; for you who judge practice the same things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我們知道這樣行的人，　神必照真理審判他。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But </a:t>
            </a:r>
            <a:r>
              <a:rPr lang="en-US" altLang="zh-CN" sz="3600" b="1" dirty="0">
                <a:ea typeface="黑体" panose="02010609060101010101" pitchFamily="49" charset="-122"/>
              </a:rPr>
              <a:t>we know that the judgment of God is according to truth against those who practice such things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2093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3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你這人哪，你論斷行這樣事的人，自己所行的卻和別人一樣，你以為能逃脫　神的審判嗎？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do you think this, O man, you who judge those practicing such things, and doing the same, that you will escape the judgment of God?</a:t>
            </a:r>
          </a:p>
        </p:txBody>
      </p:sp>
    </p:spTree>
    <p:extLst>
      <p:ext uri="{BB962C8B-B14F-4D97-AF65-F5344CB8AC3E}">
        <p14:creationId xmlns:p14="http://schemas.microsoft.com/office/powerpoint/2010/main" val="3724922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 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7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3-5】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3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為什麼看見你弟兄眼中有刺，卻不想自己眼中有梁木呢？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why do you look at the speck in your brother's eye, but do not consider the plank in your own eye?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4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你自己眼中有梁木，怎能對你弟兄說：‘容我去掉你眼中的刺’呢？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Or </a:t>
            </a:r>
            <a:r>
              <a:rPr lang="en-US" altLang="zh-CN" sz="3600" b="1" dirty="0">
                <a:ea typeface="黑体" panose="02010609060101010101" pitchFamily="49" charset="-122"/>
              </a:rPr>
              <a:t>how can you say to your brother, "Let me remove the speck from your eye'; and look, a plank is in your own eye?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5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你這假冒為善的人！先去掉自己眼中的梁木，然後才能看得清楚，去掉你弟兄眼中的刺。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Hypocrite</a:t>
            </a:r>
            <a:r>
              <a:rPr lang="en-US" altLang="zh-CN" sz="3600" b="1" dirty="0">
                <a:ea typeface="黑体" panose="02010609060101010101" pitchFamily="49" charset="-122"/>
              </a:rPr>
              <a:t>! First remove the plank from your own eye, and then you will see clearly to remove the speck from your brother's eye.</a:t>
            </a:r>
          </a:p>
        </p:txBody>
      </p:sp>
    </p:spTree>
    <p:extLst>
      <p:ext uri="{BB962C8B-B14F-4D97-AF65-F5344CB8AC3E}">
        <p14:creationId xmlns:p14="http://schemas.microsoft.com/office/powerpoint/2010/main" val="581325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 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7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6】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6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不要把聖物給狗，也不要把你們的珍珠丟在豬前，恐怕它踐踏了珍珠，轉過來咬你們。”</a:t>
            </a:r>
          </a:p>
          <a:p>
            <a:pPr algn="l"/>
            <a:r>
              <a:rPr lang="zh-CN" altLang="en-US" sz="3600" b="1" dirty="0" smtClean="0">
                <a:ea typeface="黑体" panose="02010609060101010101" pitchFamily="49" charset="-122"/>
              </a:rPr>
              <a:t>“</a:t>
            </a:r>
            <a:r>
              <a:rPr lang="en-US" altLang="zh-CN" sz="3600" b="1" dirty="0">
                <a:ea typeface="黑体" panose="02010609060101010101" pitchFamily="49" charset="-122"/>
              </a:rPr>
              <a:t>Do not give what is holy to the dogs; nor cast your pearls before swine, lest they trample them under their feet, and turn and tear you in pieces.</a:t>
            </a:r>
          </a:p>
        </p:txBody>
      </p:sp>
    </p:spTree>
    <p:extLst>
      <p:ext uri="{BB962C8B-B14F-4D97-AF65-F5344CB8AC3E}">
        <p14:creationId xmlns:p14="http://schemas.microsoft.com/office/powerpoint/2010/main" val="35346958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約翰福音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John </a:t>
            </a:r>
            <a:r>
              <a:rPr lang="en-US" altLang="zh-CN" sz="3600" b="1" dirty="0">
                <a:ea typeface="黑体" panose="02010609060101010101" pitchFamily="49" charset="-122"/>
              </a:rPr>
              <a:t>5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30】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30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“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我憑著自己不能作什麼，我怎麼聽見，就怎麼審判。我的審判也是公平的，因為我不求自己的意思，只求那差我來者的意思。”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I </a:t>
            </a:r>
            <a:r>
              <a:rPr lang="en-US" altLang="zh-CN" sz="3600" b="1" dirty="0">
                <a:ea typeface="黑体" panose="02010609060101010101" pitchFamily="49" charset="-122"/>
              </a:rPr>
              <a:t>can of Myself do nothing. As I hear, I judge; and My judgment is righteous, because I do not seek My own will but the will of the Father who sent Me.</a:t>
            </a:r>
          </a:p>
        </p:txBody>
      </p:sp>
    </p:spTree>
    <p:extLst>
      <p:ext uri="{BB962C8B-B14F-4D97-AF65-F5344CB8AC3E}">
        <p14:creationId xmlns:p14="http://schemas.microsoft.com/office/powerpoint/2010/main" val="1550295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副标题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7999"/>
          </a:xfrm>
        </p:spPr>
        <p:txBody>
          <a:bodyPr>
            <a:no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3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為什麼看見你弟兄眼中有刺，卻不想自己眼中有梁木呢？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why do you look at the speck in your brother's eye, but do not consider the plank in your own eye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?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4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你自己眼中有梁木，怎能對你弟兄說：‘容我去掉你眼中的刺’呢？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Or </a:t>
            </a:r>
            <a:r>
              <a:rPr lang="en-US" altLang="zh-CN" sz="3600" b="1" dirty="0">
                <a:ea typeface="黑体" panose="02010609060101010101" pitchFamily="49" charset="-122"/>
              </a:rPr>
              <a:t>how can you say to your brother, "Let me remove the speck from your eye'; and look, a plank is in your own eye?</a:t>
            </a:r>
          </a:p>
        </p:txBody>
      </p:sp>
    </p:spTree>
    <p:extLst>
      <p:ext uri="{BB962C8B-B14F-4D97-AF65-F5344CB8AC3E}">
        <p14:creationId xmlns:p14="http://schemas.microsoft.com/office/powerpoint/2010/main" val="314652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5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你這假冒為善的人！先去掉自己眼中的梁木，然後才能看得清楚，去掉你弟兄眼中的刺。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Hypocrite</a:t>
            </a:r>
            <a:r>
              <a:rPr lang="en-US" altLang="zh-CN" sz="3600" b="1" dirty="0">
                <a:ea typeface="黑体" panose="02010609060101010101" pitchFamily="49" charset="-122"/>
              </a:rPr>
              <a:t>! First remove the plank from your own eye, and then you will see clearly to remove the speck from your brother's eye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</a:p>
          <a:p>
            <a:pPr algn="l" defTabSz="914400">
              <a:spcBef>
                <a:spcPct val="20000"/>
              </a:spcBef>
            </a:pPr>
            <a:endParaRPr lang="en-US" altLang="zh-CN" sz="3600" b="1" dirty="0"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6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不要把聖物給狗，也不要把你們的珍珠丟在豬前，恐怕它踐踏了珍珠，轉過來咬你們。”</a:t>
            </a:r>
          </a:p>
          <a:p>
            <a:pPr algn="l" defTabSz="914400">
              <a:spcBef>
                <a:spcPct val="20000"/>
              </a:spcBef>
            </a:pPr>
            <a:r>
              <a:rPr lang="zh-CN" altLang="en-US" sz="3600" b="1" dirty="0" smtClean="0">
                <a:ea typeface="黑体" panose="02010609060101010101" pitchFamily="49" charset="-122"/>
              </a:rPr>
              <a:t>“</a:t>
            </a:r>
            <a:r>
              <a:rPr lang="en-US" altLang="zh-CN" sz="3600" b="1" dirty="0">
                <a:ea typeface="黑体" panose="02010609060101010101" pitchFamily="49" charset="-122"/>
              </a:rPr>
              <a:t>Do not give what is holy to the dogs; nor cast your pearls before swine, lest they trample them under their feet, and turn and tear you in pieces.</a:t>
            </a:r>
          </a:p>
        </p:txBody>
      </p:sp>
    </p:spTree>
    <p:extLst>
      <p:ext uri="{BB962C8B-B14F-4D97-AF65-F5344CB8AC3E}">
        <p14:creationId xmlns:p14="http://schemas.microsoft.com/office/powerpoint/2010/main" val="2115043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7999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CN" sz="40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4000" b="1" dirty="0" smtClean="0">
                <a:ea typeface="黑体" panose="02010609060101010101" pitchFamily="49" charset="-122"/>
              </a:rPr>
              <a:t>帖撒羅尼迦前書</a:t>
            </a:r>
            <a:r>
              <a:rPr lang="en-US" altLang="zh-CN" sz="4000" b="1" dirty="0" smtClean="0">
                <a:ea typeface="黑体" panose="02010609060101010101" pitchFamily="49" charset="-122"/>
              </a:rPr>
              <a:t>1 </a:t>
            </a:r>
            <a:r>
              <a:rPr lang="en-US" altLang="zh-CN" sz="4000" b="1" dirty="0">
                <a:ea typeface="黑体" panose="02010609060101010101" pitchFamily="49" charset="-122"/>
              </a:rPr>
              <a:t>Thessalonians 5</a:t>
            </a:r>
            <a:r>
              <a:rPr lang="zh-CN" altLang="en-US" sz="4000" b="1" dirty="0">
                <a:ea typeface="黑体" panose="02010609060101010101" pitchFamily="49" charset="-122"/>
              </a:rPr>
              <a:t>：</a:t>
            </a:r>
            <a:r>
              <a:rPr lang="en-US" altLang="zh-CN" sz="4000" b="1" dirty="0">
                <a:ea typeface="黑体" panose="02010609060101010101" pitchFamily="49" charset="-122"/>
              </a:rPr>
              <a:t>21-22】</a:t>
            </a:r>
          </a:p>
          <a:p>
            <a:pPr algn="l"/>
            <a:r>
              <a:rPr lang="en-US" altLang="zh-CN" sz="4000" b="1" dirty="0" smtClean="0">
                <a:ea typeface="黑体" panose="02010609060101010101" pitchFamily="49" charset="-122"/>
              </a:rPr>
              <a:t>21</a:t>
            </a:r>
            <a:r>
              <a:rPr lang="zh-CN" altLang="en-US" sz="4000" b="1" dirty="0" smtClean="0">
                <a:ea typeface="黑体" panose="02010609060101010101" pitchFamily="49" charset="-122"/>
              </a:rPr>
              <a:t>但要凡事察驗，善美的要持守，</a:t>
            </a:r>
            <a:endParaRPr lang="en-US" altLang="zh-CN" sz="4000" b="1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4000" b="1" dirty="0" smtClean="0">
                <a:ea typeface="黑体" panose="02010609060101010101" pitchFamily="49" charset="-122"/>
              </a:rPr>
              <a:t>Test </a:t>
            </a:r>
            <a:r>
              <a:rPr lang="en-US" altLang="zh-CN" sz="4000" b="1" dirty="0">
                <a:ea typeface="黑体" panose="02010609060101010101" pitchFamily="49" charset="-122"/>
              </a:rPr>
              <a:t>all things; hold fast what is good.</a:t>
            </a:r>
          </a:p>
          <a:p>
            <a:pPr algn="l"/>
            <a:r>
              <a:rPr lang="en-US" altLang="zh-CN" sz="4000" b="1" dirty="0" smtClean="0">
                <a:ea typeface="黑体" panose="02010609060101010101" pitchFamily="49" charset="-122"/>
              </a:rPr>
              <a:t>22</a:t>
            </a:r>
            <a:r>
              <a:rPr lang="zh-CN" altLang="en-US" sz="4000" b="1" dirty="0" smtClean="0">
                <a:ea typeface="黑体" panose="02010609060101010101" pitchFamily="49" charset="-122"/>
              </a:rPr>
              <a:t>各樣的惡事要禁戒不作。</a:t>
            </a:r>
            <a:endParaRPr lang="en-US" altLang="zh-CN" sz="4000" b="1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4000" b="1" dirty="0" smtClean="0">
                <a:ea typeface="黑体" panose="02010609060101010101" pitchFamily="49" charset="-122"/>
              </a:rPr>
              <a:t>Abstain </a:t>
            </a:r>
            <a:r>
              <a:rPr lang="en-US" altLang="zh-CN" sz="4000" b="1" dirty="0">
                <a:ea typeface="黑体" panose="02010609060101010101" pitchFamily="49" charset="-122"/>
              </a:rPr>
              <a:t>from every form of evil.</a:t>
            </a:r>
          </a:p>
          <a:p>
            <a:pPr algn="l"/>
            <a:endParaRPr lang="en-US" altLang="zh-CN" sz="40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40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4000" b="1" dirty="0" smtClean="0">
                <a:ea typeface="黑体" panose="02010609060101010101" pitchFamily="49" charset="-122"/>
              </a:rPr>
              <a:t>希伯來書</a:t>
            </a:r>
            <a:r>
              <a:rPr lang="en-US" altLang="zh-CN" sz="4000" b="1" dirty="0" smtClean="0">
                <a:ea typeface="黑体" panose="02010609060101010101" pitchFamily="49" charset="-122"/>
              </a:rPr>
              <a:t>Hebrews </a:t>
            </a:r>
            <a:r>
              <a:rPr lang="en-US" altLang="zh-CN" sz="4000" b="1" dirty="0">
                <a:ea typeface="黑体" panose="02010609060101010101" pitchFamily="49" charset="-122"/>
              </a:rPr>
              <a:t>5</a:t>
            </a:r>
            <a:r>
              <a:rPr lang="zh-CN" altLang="en-US" sz="4000" b="1" dirty="0">
                <a:ea typeface="黑体" panose="02010609060101010101" pitchFamily="49" charset="-122"/>
              </a:rPr>
              <a:t>：</a:t>
            </a:r>
            <a:r>
              <a:rPr lang="en-US" altLang="zh-CN" sz="4000" b="1" dirty="0">
                <a:ea typeface="黑体" panose="02010609060101010101" pitchFamily="49" charset="-122"/>
              </a:rPr>
              <a:t>14】</a:t>
            </a:r>
          </a:p>
          <a:p>
            <a:pPr algn="l"/>
            <a:r>
              <a:rPr lang="en-US" altLang="zh-CN" sz="4000" b="1" dirty="0" smtClean="0">
                <a:ea typeface="黑体" panose="02010609060101010101" pitchFamily="49" charset="-122"/>
              </a:rPr>
              <a:t>14</a:t>
            </a:r>
            <a:r>
              <a:rPr lang="zh-CN" altLang="en-US" sz="4000" b="1" dirty="0" smtClean="0">
                <a:ea typeface="黑体" panose="02010609060101010101" pitchFamily="49" charset="-122"/>
              </a:rPr>
              <a:t>惟獨長大成人的才能吃乾糧，他們的心竅習練得通達，就能分辨好歹了。</a:t>
            </a:r>
          </a:p>
          <a:p>
            <a:pPr algn="l"/>
            <a:r>
              <a:rPr lang="en-US" altLang="zh-CN" sz="4000" b="1" dirty="0" smtClean="0">
                <a:ea typeface="黑体" panose="02010609060101010101" pitchFamily="49" charset="-122"/>
              </a:rPr>
              <a:t>But </a:t>
            </a:r>
            <a:r>
              <a:rPr lang="en-US" altLang="zh-CN" sz="4000" b="1" dirty="0">
                <a:ea typeface="黑体" panose="02010609060101010101" pitchFamily="49" charset="-122"/>
              </a:rPr>
              <a:t>solid food belongs to those who are of full age, that is, those who by reason of use have their senses exercised to discern both good and evil.</a:t>
            </a:r>
          </a:p>
        </p:txBody>
      </p:sp>
    </p:spTree>
    <p:extLst>
      <p:ext uri="{BB962C8B-B14F-4D97-AF65-F5344CB8AC3E}">
        <p14:creationId xmlns:p14="http://schemas.microsoft.com/office/powerpoint/2010/main" val="71398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46993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腓立比書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Philippians </a:t>
            </a:r>
            <a:r>
              <a:rPr lang="en-US" altLang="zh-CN" sz="3600" b="1" dirty="0">
                <a:ea typeface="黑体" panose="02010609060101010101" pitchFamily="49" charset="-122"/>
              </a:rPr>
              <a:t>1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9-10】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9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我所禱告的，就是要你們的愛心在知識和各樣見識上多而又多，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this I pray, that your love may abound still more and more in knowledge and all discernment,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10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使你們能分別是非（或作“喜愛那美好的事”），作誠實無過的人，直到基督的日子；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that </a:t>
            </a:r>
            <a:r>
              <a:rPr lang="en-US" altLang="zh-CN" sz="3600" b="1" dirty="0">
                <a:ea typeface="黑体" panose="02010609060101010101" pitchFamily="49" charset="-122"/>
              </a:rPr>
              <a:t>you may approve the things that are excellent, that you may be sincere and without offense till the day of Christ,</a:t>
            </a:r>
          </a:p>
        </p:txBody>
      </p:sp>
    </p:spTree>
    <p:extLst>
      <p:ext uri="{BB962C8B-B14F-4D97-AF65-F5344CB8AC3E}">
        <p14:creationId xmlns:p14="http://schemas.microsoft.com/office/powerpoint/2010/main" val="59084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哥林多前書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1 </a:t>
            </a:r>
            <a:r>
              <a:rPr lang="en-US" altLang="zh-CN" sz="3600" b="1" dirty="0">
                <a:ea typeface="黑体" panose="02010609060101010101" pitchFamily="49" charset="-122"/>
              </a:rPr>
              <a:t>Corinthians 6:2-3】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豈不知聖徒要審判世界嗎？若世界為你們所審，難道你們不配審判這最小的事嗎？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Do </a:t>
            </a:r>
            <a:r>
              <a:rPr lang="en-US" altLang="zh-CN" sz="3600" b="1" dirty="0">
                <a:ea typeface="黑体" panose="02010609060101010101" pitchFamily="49" charset="-122"/>
              </a:rPr>
              <a:t>you not know that the saints will judge the world? And if the world will be judged by you, are you unworthy to judge the smallest matters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?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3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豈不知我們要審判天使嗎？何況今生的事呢！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Do </a:t>
            </a:r>
            <a:r>
              <a:rPr lang="en-US" altLang="zh-CN" sz="3600" b="1" dirty="0">
                <a:ea typeface="黑体" panose="02010609060101010101" pitchFamily="49" charset="-122"/>
              </a:rPr>
              <a:t>you not know that we shall judge angels? How much more, things that pertain to this life?</a:t>
            </a:r>
          </a:p>
        </p:txBody>
      </p:sp>
    </p:spTree>
    <p:extLst>
      <p:ext uri="{BB962C8B-B14F-4D97-AF65-F5344CB8AC3E}">
        <p14:creationId xmlns:p14="http://schemas.microsoft.com/office/powerpoint/2010/main" val="4127088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以西結書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Ezekiel </a:t>
            </a:r>
            <a:r>
              <a:rPr lang="en-US" altLang="zh-CN" sz="3600" b="1" dirty="0">
                <a:ea typeface="黑体" panose="02010609060101010101" pitchFamily="49" charset="-122"/>
              </a:rPr>
              <a:t>44:23】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23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他們要使我的民知道聖俗的分別，又使他們分辨潔淨的和不潔淨的。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"</a:t>
            </a:r>
            <a:r>
              <a:rPr lang="en-US" altLang="zh-CN" sz="3600" b="1" dirty="0">
                <a:ea typeface="黑体" panose="02010609060101010101" pitchFamily="49" charset="-122"/>
              </a:rPr>
              <a:t>And they shall teach My people the difference between the holy and the unholy, and cause them to discern between the unclean and the clean.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耶利米書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Jeremiah </a:t>
            </a:r>
            <a:r>
              <a:rPr lang="en-US" altLang="zh-CN" sz="3600" b="1" dirty="0">
                <a:ea typeface="黑体" panose="02010609060101010101" pitchFamily="49" charset="-122"/>
              </a:rPr>
              <a:t>15: 19b】</a:t>
            </a: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19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……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你若將寶貴的和下賤的分別出來，你就可以當作我的口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……</a:t>
            </a:r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If you take out the precious from the vile, You shall be as My mouth.</a:t>
            </a:r>
          </a:p>
        </p:txBody>
      </p:sp>
    </p:spTree>
    <p:extLst>
      <p:ext uri="{BB962C8B-B14F-4D97-AF65-F5344CB8AC3E}">
        <p14:creationId xmlns:p14="http://schemas.microsoft.com/office/powerpoint/2010/main" val="572827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加拉太書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Galatians </a:t>
            </a:r>
            <a:r>
              <a:rPr lang="en-US" altLang="zh-CN" sz="3600" b="1" dirty="0">
                <a:ea typeface="黑体" panose="02010609060101010101" pitchFamily="49" charset="-122"/>
              </a:rPr>
              <a:t>2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11-14】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11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後來，磯法到了安提阿，因他有可責之處，我就當面抵擋他。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Now </a:t>
            </a:r>
            <a:r>
              <a:rPr lang="en-US" altLang="zh-CN" sz="3600" b="1" dirty="0">
                <a:ea typeface="黑体" panose="02010609060101010101" pitchFamily="49" charset="-122"/>
              </a:rPr>
              <a:t>when Peter had come to Antioch, I withstood him to his face, because he was to be blamed;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12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從雅各那裡來的人未到以先，他和外邦人一同吃飯；及至他們來到，他因怕奉割禮的人，就退去與外邦人隔開了。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for </a:t>
            </a:r>
            <a:r>
              <a:rPr lang="en-US" altLang="zh-CN" sz="3600" b="1" dirty="0">
                <a:ea typeface="黑体" panose="02010609060101010101" pitchFamily="49" charset="-122"/>
              </a:rPr>
              <a:t>before certain men came from James, he would eat with the Gentiles; but when they came, he withdrew and separated himself, fearing those who were of the circumcision.</a:t>
            </a:r>
          </a:p>
        </p:txBody>
      </p:sp>
    </p:spTree>
    <p:extLst>
      <p:ext uri="{BB962C8B-B14F-4D97-AF65-F5344CB8AC3E}">
        <p14:creationId xmlns:p14="http://schemas.microsoft.com/office/powerpoint/2010/main" val="3464486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13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其餘的猶太人也都隨著他裝假，甚至連巴拿巴也隨夥裝假。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the rest of the Jews also played the hypocrite with him, so that even Barnabas was carried away with their hypocrisy.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14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但我一看見他們行的不正，與福音的真理不合，就在眾人面前對磯法說：“你既是猶太人，若隨外邦人行事，不隨猶太人行事，怎麼還勉強外邦人隨猶太人呢？”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But </a:t>
            </a:r>
            <a:r>
              <a:rPr lang="en-US" altLang="zh-CN" sz="3600" b="1" dirty="0">
                <a:ea typeface="黑体" panose="02010609060101010101" pitchFamily="49" charset="-122"/>
              </a:rPr>
              <a:t>when I saw that they were not straightforward about the truth of the gospel, I said to Peter before them all, "If you, being a Jew, live in the manner of Gentiles and not as the Jews, why do you compel Gentiles to live as Jews?</a:t>
            </a:r>
          </a:p>
        </p:txBody>
      </p:sp>
    </p:spTree>
    <p:extLst>
      <p:ext uri="{BB962C8B-B14F-4D97-AF65-F5344CB8AC3E}">
        <p14:creationId xmlns:p14="http://schemas.microsoft.com/office/powerpoint/2010/main" val="185270642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2974</TotalTime>
  <Words>1782</Words>
  <Application>Microsoft Office PowerPoint</Application>
  <PresentationFormat>全屏显示(4:3)</PresentationFormat>
  <Paragraphs>96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3" baseType="lpstr">
      <vt:lpstr>新細明體</vt:lpstr>
      <vt:lpstr>黑体</vt:lpstr>
      <vt:lpstr>宋体</vt:lpstr>
      <vt:lpstr>Arial</vt:lpstr>
      <vt:lpstr>Calibri</vt:lpstr>
      <vt:lpstr>Calibri Light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Barnabas Feng</cp:lastModifiedBy>
  <cp:revision>301</cp:revision>
  <dcterms:created xsi:type="dcterms:W3CDTF">2014-02-25T17:54:08Z</dcterms:created>
  <dcterms:modified xsi:type="dcterms:W3CDTF">2016-08-14T08:09:03Z</dcterms:modified>
</cp:coreProperties>
</file>