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72" r:id="rId1"/>
  </p:sldMasterIdLst>
  <p:notesMasterIdLst>
    <p:notesMasterId r:id="rId21"/>
  </p:notesMasterIdLst>
  <p:handoutMasterIdLst>
    <p:handoutMasterId r:id="rId22"/>
  </p:handoutMasterIdLst>
  <p:sldIdLst>
    <p:sldId id="372" r:id="rId2"/>
    <p:sldId id="399" r:id="rId3"/>
    <p:sldId id="387" r:id="rId4"/>
    <p:sldId id="375" r:id="rId5"/>
    <p:sldId id="382" r:id="rId6"/>
    <p:sldId id="383" r:id="rId7"/>
    <p:sldId id="384" r:id="rId8"/>
    <p:sldId id="398" r:id="rId9"/>
    <p:sldId id="393" r:id="rId10"/>
    <p:sldId id="394" r:id="rId11"/>
    <p:sldId id="395" r:id="rId12"/>
    <p:sldId id="396" r:id="rId13"/>
    <p:sldId id="397" r:id="rId14"/>
    <p:sldId id="400" r:id="rId15"/>
    <p:sldId id="401" r:id="rId16"/>
    <p:sldId id="402" r:id="rId17"/>
    <p:sldId id="403" r:id="rId18"/>
    <p:sldId id="404" r:id="rId19"/>
    <p:sldId id="405" r:id="rId20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0" autoAdjust="0"/>
    <p:restoredTop sz="94660"/>
  </p:normalViewPr>
  <p:slideViewPr>
    <p:cSldViewPr>
      <p:cViewPr varScale="1">
        <p:scale>
          <a:sx n="79" d="100"/>
          <a:sy n="79" d="100"/>
        </p:scale>
        <p:origin x="144" y="8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5FF88A4-DA15-44AE-9ACB-2C0F00349ACB}" type="datetimeFigureOut">
              <a:rPr lang="zh-CN" altLang="en-US"/>
              <a:pPr>
                <a:defRPr/>
              </a:pPr>
              <a:t>2016/6/4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DFEFF22-6FBB-4B82-B223-80991887E2F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83496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825422E-ADD0-4F91-A41D-C1A34FECA782}" type="datetimeFigureOut">
              <a:rPr lang="zh-CN" altLang="en-US"/>
              <a:pPr>
                <a:defRPr/>
              </a:pPr>
              <a:t>2016/6/4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zh-TW" altLang="en-US" smtClean="0"/>
              <a:t>按一下此處編輯母版文本樣式</a:t>
            </a:r>
            <a:endParaRPr lang="zh-CN" altLang="en-US" smtClean="0"/>
          </a:p>
          <a:p>
            <a:pPr lvl="1"/>
            <a:r>
              <a:rPr lang="zh-CN" altLang="en-US" smtClean="0"/>
              <a:t>第二級</a:t>
            </a:r>
          </a:p>
          <a:p>
            <a:pPr lvl="2"/>
            <a:r>
              <a:rPr lang="zh-CN" altLang="en-US" smtClean="0"/>
              <a:t>第三級</a:t>
            </a:r>
          </a:p>
          <a:p>
            <a:pPr lvl="3"/>
            <a:r>
              <a:rPr lang="zh-CN" altLang="en-US" smtClean="0"/>
              <a:t>第四級</a:t>
            </a:r>
          </a:p>
          <a:p>
            <a:pPr lvl="4"/>
            <a:r>
              <a:rPr lang="zh-CN" altLang="en-US" smtClean="0"/>
              <a:t>第五級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FB4920C-7358-4336-83CC-4FE3C101A02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80856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1</a:t>
            </a:fld>
            <a:endParaRPr lang="en-US" altLang="zh-CN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5088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458CEE-167E-45B4-882B-2C8006E30A48}" type="slidenum">
              <a:rPr lang="zh-CN" altLang="en-US" smtClean="0"/>
              <a:pPr/>
              <a:t>10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2809834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458CEE-167E-45B4-882B-2C8006E30A48}" type="slidenum">
              <a:rPr lang="zh-CN" altLang="en-US" smtClean="0"/>
              <a:pPr/>
              <a:t>11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13294983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458CEE-167E-45B4-882B-2C8006E30A48}" type="slidenum">
              <a:rPr lang="zh-CN" altLang="en-US" smtClean="0"/>
              <a:pPr/>
              <a:t>12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27545009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458CEE-167E-45B4-882B-2C8006E30A48}" type="slidenum">
              <a:rPr lang="zh-CN" altLang="en-US" smtClean="0"/>
              <a:pPr/>
              <a:t>13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20712087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458CEE-167E-45B4-882B-2C8006E30A48}" type="slidenum">
              <a:rPr lang="zh-CN" altLang="en-US" smtClean="0"/>
              <a:pPr/>
              <a:t>14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26281499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458CEE-167E-45B4-882B-2C8006E30A48}" type="slidenum">
              <a:rPr lang="zh-CN" altLang="en-US" smtClean="0"/>
              <a:pPr/>
              <a:t>15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40178300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458CEE-167E-45B4-882B-2C8006E30A48}" type="slidenum">
              <a:rPr lang="zh-CN" altLang="en-US" smtClean="0"/>
              <a:pPr/>
              <a:t>16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18973687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458CEE-167E-45B4-882B-2C8006E30A48}" type="slidenum">
              <a:rPr lang="zh-CN" altLang="en-US" smtClean="0"/>
              <a:pPr/>
              <a:t>17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11371897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458CEE-167E-45B4-882B-2C8006E30A48}" type="slidenum">
              <a:rPr lang="zh-CN" altLang="en-US" smtClean="0"/>
              <a:pPr/>
              <a:t>18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13291674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458CEE-167E-45B4-882B-2C8006E30A48}" type="slidenum">
              <a:rPr lang="zh-CN" altLang="en-US" smtClean="0"/>
              <a:pPr/>
              <a:t>19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68578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2</a:t>
            </a:fld>
            <a:endParaRPr lang="en-US" altLang="zh-CN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37754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638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8A7715C-5F1B-4EE9-B4C8-9F634B139109}" type="slidenum">
              <a:rPr lang="zh-CN" altLang="en-US" smtClean="0"/>
              <a:pPr/>
              <a:t>3</a:t>
            </a:fld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4405094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458CEE-167E-45B4-882B-2C8006E30A48}" type="slidenum">
              <a:rPr lang="zh-CN" altLang="en-US" smtClean="0">
                <a:solidFill>
                  <a:prstClr val="black"/>
                </a:solidFill>
              </a:rPr>
              <a:pPr/>
              <a:t>4</a:t>
            </a:fld>
            <a:endParaRPr lang="en-US" altLang="zh-CN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2908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458CEE-167E-45B4-882B-2C8006E30A48}" type="slidenum">
              <a:rPr lang="zh-CN" altLang="en-US" smtClean="0"/>
              <a:pPr/>
              <a:t>5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5650663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458CEE-167E-45B4-882B-2C8006E30A48}" type="slidenum">
              <a:rPr lang="zh-CN" altLang="en-US" smtClean="0"/>
              <a:pPr/>
              <a:t>6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17321220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458CEE-167E-45B4-882B-2C8006E30A48}" type="slidenum">
              <a:rPr lang="zh-CN" altLang="en-US" smtClean="0"/>
              <a:pPr/>
              <a:t>7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7041914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458CEE-167E-45B4-882B-2C8006E30A48}" type="slidenum">
              <a:rPr lang="zh-CN" altLang="en-US" smtClean="0"/>
              <a:pPr/>
              <a:t>8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35490643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458CEE-167E-45B4-882B-2C8006E30A48}" type="slidenum">
              <a:rPr lang="zh-CN" altLang="en-US" smtClean="0"/>
              <a:pPr/>
              <a:t>9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3757927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39B5F6-6126-490E-A5EC-A0B9504010A5}" type="datetimeFigureOut">
              <a:rPr lang="zh-CN" altLang="en-US" smtClean="0"/>
              <a:pPr>
                <a:defRPr/>
              </a:pPr>
              <a:t>2016/6/4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65023B-6A3C-4EA3-AE66-5A6D6590E647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0257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090D6E-9A13-4644-A4C1-22BE64C39E05}" type="datetimeFigureOut">
              <a:rPr lang="zh-CN" altLang="en-US" smtClean="0"/>
              <a:pPr>
                <a:defRPr/>
              </a:pPr>
              <a:t>2016/6/4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684164-7E1A-40D4-8814-0A5BCF4E4CD3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7906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8889E9-B0E2-4B6A-A1AD-98D2F671A2DE}" type="datetimeFigureOut">
              <a:rPr lang="zh-CN" altLang="en-US" smtClean="0"/>
              <a:pPr>
                <a:defRPr/>
              </a:pPr>
              <a:t>2016/6/4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A43B09-A43D-4AD2-9451-1A5F8B21256B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9593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E26566-709C-466C-A58E-888040DB09C0}" type="datetimeFigureOut">
              <a:rPr lang="zh-CN" altLang="en-US" smtClean="0"/>
              <a:pPr>
                <a:defRPr/>
              </a:pPr>
              <a:t>2016/6/4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6D1800-9FCF-4317-920B-EE4D25C28943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6314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6BCFBF-7E71-447B-87B1-D232EB2FAD6B}" type="datetimeFigureOut">
              <a:rPr lang="zh-CN" altLang="en-US" smtClean="0"/>
              <a:pPr>
                <a:defRPr/>
              </a:pPr>
              <a:t>2016/6/4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EC1C10-A0E9-48D0-8E46-CD6986F599C9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1828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DFE745-25E9-41AF-92A2-C5E6FFDD60E1}" type="datetimeFigureOut">
              <a:rPr lang="zh-CN" altLang="en-US" smtClean="0"/>
              <a:pPr>
                <a:defRPr/>
              </a:pPr>
              <a:t>2016/6/4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E18E86-74EB-473B-91FB-AE4B23832EE1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1248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A40F68-E40F-4345-9A9A-3DD81DE60C73}" type="datetimeFigureOut">
              <a:rPr lang="zh-CN" altLang="en-US" smtClean="0"/>
              <a:pPr>
                <a:defRPr/>
              </a:pPr>
              <a:t>2016/6/4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416818-4404-48B1-B5E7-E8B275A34C49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9533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8EBF2B-C289-4CAE-9C5A-9C852E19519D}" type="datetimeFigureOut">
              <a:rPr lang="zh-CN" altLang="en-US" smtClean="0"/>
              <a:pPr>
                <a:defRPr/>
              </a:pPr>
              <a:t>2016/6/4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CA6B60-DC72-4131-94D4-FD3CAE94C680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4165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755167-7E1B-4E1E-BC04-503C5BF8BA2C}" type="datetimeFigureOut">
              <a:rPr lang="zh-CN" altLang="en-US" smtClean="0"/>
              <a:pPr>
                <a:defRPr/>
              </a:pPr>
              <a:t>2016/6/4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A7F80B-CD6D-4911-8D5B-0E6E070FBD9E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336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417081-F110-4DC0-8744-20C5B5A16697}" type="datetimeFigureOut">
              <a:rPr lang="zh-CN" altLang="en-US" smtClean="0"/>
              <a:pPr>
                <a:defRPr/>
              </a:pPr>
              <a:t>2016/6/4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D4A510-9858-4138-9E0E-74180DAEC5EC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1293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439424-2F4D-4107-8821-7DAB63618D84}" type="datetimeFigureOut">
              <a:rPr lang="zh-CN" altLang="en-US" smtClean="0"/>
              <a:pPr>
                <a:defRPr/>
              </a:pPr>
              <a:t>2016/6/4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BA6713-7E43-4DA7-88F4-4DB161994D6B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7764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C8889E9-B0E2-4B6A-A1AD-98D2F671A2DE}" type="datetimeFigureOut">
              <a:rPr lang="zh-CN" altLang="en-US" smtClean="0"/>
              <a:pPr>
                <a:defRPr/>
              </a:pPr>
              <a:t>2016/6/4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A43B09-A43D-4AD2-9451-1A5F8B21256B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3474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0" y="3472"/>
            <a:ext cx="8964612" cy="6854528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馬太福音 </a:t>
            </a:r>
            <a:r>
              <a:rPr lang="en-US" altLang="zh-CN" sz="3600" b="1" dirty="0">
                <a:ea typeface="黑体" panose="02010609060101010101" pitchFamily="49" charset="-122"/>
              </a:rPr>
              <a:t>Matthew 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6:10】</a:t>
            </a:r>
            <a:endParaRPr lang="en-US" altLang="zh-CN" sz="3600" b="1" dirty="0">
              <a:ea typeface="黑体" panose="02010609060101010101" pitchFamily="49" charset="-122"/>
            </a:endParaRP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10</a:t>
            </a:r>
            <a:r>
              <a:rPr lang="zh-CN" altLang="en-US" sz="3600" b="1" dirty="0">
                <a:ea typeface="黑体" panose="02010609060101010101" pitchFamily="49" charset="-122"/>
              </a:rPr>
              <a:t>願你的國降臨。願你的旨意行在地上，如同行在天上。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Your kingdom come. Your will be done On earth as it is in heaven.</a:t>
            </a:r>
          </a:p>
          <a:p>
            <a:pPr algn="l" defTabSz="914400">
              <a:spcBef>
                <a:spcPct val="20000"/>
              </a:spcBef>
            </a:pPr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23042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8785225" cy="6741367"/>
          </a:xfrm>
        </p:spPr>
        <p:txBody>
          <a:bodyPr>
            <a:noAutofit/>
          </a:bodyPr>
          <a:lstStyle/>
          <a:p>
            <a:pPr algn="l">
              <a:lnSpc>
                <a:spcPct val="80000"/>
              </a:lnSpc>
            </a:pPr>
            <a:r>
              <a:rPr lang="en-US" altLang="zh-CN" sz="3300" b="1" dirty="0">
                <a:ea typeface="黑体" panose="02010609060101010101" pitchFamily="49" charset="-122"/>
              </a:rPr>
              <a:t>17</a:t>
            </a:r>
            <a:r>
              <a:rPr lang="en-US" altLang="zh-CN" sz="3300" b="1" dirty="0" smtClean="0">
                <a:ea typeface="黑体" panose="02010609060101010101" pitchFamily="49" charset="-122"/>
              </a:rPr>
              <a:t>‘</a:t>
            </a:r>
            <a:r>
              <a:rPr lang="zh-CN" altLang="en-US" sz="3300" b="1" dirty="0" smtClean="0">
                <a:ea typeface="黑体" panose="02010609060101010101" pitchFamily="49" charset="-122"/>
              </a:rPr>
              <a:t>你們要對約瑟這樣說：從前你哥哥們惡待你，求你饒恕他們的過犯和罪惡。’如今求你饒恕你父親　神之僕人的過犯。”他們對約瑟說這話，約瑟就哭了。</a:t>
            </a:r>
            <a:endParaRPr lang="en-US" altLang="zh-CN" sz="3300" b="1" dirty="0" smtClean="0">
              <a:ea typeface="黑体" panose="02010609060101010101" pitchFamily="49" charset="-122"/>
            </a:endParaRPr>
          </a:p>
          <a:p>
            <a:pPr algn="l">
              <a:lnSpc>
                <a:spcPct val="80000"/>
              </a:lnSpc>
            </a:pPr>
            <a:r>
              <a:rPr lang="en-US" altLang="zh-CN" sz="3300" b="1" dirty="0" smtClean="0">
                <a:ea typeface="黑体" panose="02010609060101010101" pitchFamily="49" charset="-122"/>
              </a:rPr>
              <a:t>"</a:t>
            </a:r>
            <a:r>
              <a:rPr lang="en-US" altLang="zh-CN" sz="3300" b="1" dirty="0">
                <a:ea typeface="黑体" panose="02010609060101010101" pitchFamily="49" charset="-122"/>
              </a:rPr>
              <a:t>Thus you shall say to Joseph: "I beg you, please forgive the trespass of your brothers and their sin; for they did evil to you."' Now, please, forgive the trespass of the servants of the God of your father." And Joseph wept when they spoke to him.</a:t>
            </a:r>
          </a:p>
          <a:p>
            <a:pPr algn="l">
              <a:lnSpc>
                <a:spcPct val="80000"/>
              </a:lnSpc>
            </a:pPr>
            <a:r>
              <a:rPr lang="en-US" altLang="zh-CN" sz="3300" b="1" dirty="0" smtClean="0">
                <a:ea typeface="黑体" panose="02010609060101010101" pitchFamily="49" charset="-122"/>
              </a:rPr>
              <a:t>18</a:t>
            </a:r>
            <a:r>
              <a:rPr lang="zh-CN" altLang="en-US" sz="3300" b="1" dirty="0" smtClean="0">
                <a:ea typeface="黑体" panose="02010609060101010101" pitchFamily="49" charset="-122"/>
              </a:rPr>
              <a:t>他的哥哥們又來俯伏在他面前，說：“我們是你的僕人。” </a:t>
            </a:r>
            <a:endParaRPr lang="en-US" altLang="zh-CN" sz="3300" b="1" dirty="0" smtClean="0">
              <a:ea typeface="黑体" panose="02010609060101010101" pitchFamily="49" charset="-122"/>
            </a:endParaRPr>
          </a:p>
          <a:p>
            <a:pPr algn="l">
              <a:lnSpc>
                <a:spcPct val="80000"/>
              </a:lnSpc>
            </a:pPr>
            <a:r>
              <a:rPr lang="en-US" altLang="zh-CN" sz="3300" b="1" dirty="0" smtClean="0">
                <a:ea typeface="黑体" panose="02010609060101010101" pitchFamily="49" charset="-122"/>
              </a:rPr>
              <a:t>Then </a:t>
            </a:r>
            <a:r>
              <a:rPr lang="en-US" altLang="zh-CN" sz="3300" b="1" dirty="0">
                <a:ea typeface="黑体" panose="02010609060101010101" pitchFamily="49" charset="-122"/>
              </a:rPr>
              <a:t>his brothers also went and fell down before his face, and they said, "Behold, we are your servants."</a:t>
            </a:r>
          </a:p>
          <a:p>
            <a:pPr algn="l">
              <a:lnSpc>
                <a:spcPct val="80000"/>
              </a:lnSpc>
            </a:pPr>
            <a:endParaRPr lang="en-US" altLang="zh-CN" sz="33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69518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19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約瑟對他們說：“不要害怕，我豈能代替　神呢？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Joseph </a:t>
            </a:r>
            <a:r>
              <a:rPr lang="en-US" altLang="zh-CN" sz="3600" b="1" dirty="0">
                <a:ea typeface="黑体" panose="02010609060101010101" pitchFamily="49" charset="-122"/>
              </a:rPr>
              <a:t>said to them, "Do not be afraid, for am I in the place of God?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20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從前你們的意思是要害我，但　神的意思原是好的，要保全許多人的性命，成就今日的光景。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But </a:t>
            </a:r>
            <a:r>
              <a:rPr lang="en-US" altLang="zh-CN" sz="3600" b="1" dirty="0">
                <a:ea typeface="黑体" panose="02010609060101010101" pitchFamily="49" charset="-122"/>
              </a:rPr>
              <a:t>as for you, you meant evil against me; but God meant it for good, in order to bring it about as it is this day, to save many people alive.</a:t>
            </a:r>
          </a:p>
          <a:p>
            <a:pPr algn="l"/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6367549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路加福音</a:t>
            </a:r>
            <a:r>
              <a:rPr lang="en-US" altLang="zh-CN" sz="3600" b="1" dirty="0">
                <a:ea typeface="黑体" panose="02010609060101010101" pitchFamily="49" charset="-122"/>
              </a:rPr>
              <a:t>Luke 2:49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】</a:t>
            </a:r>
          </a:p>
          <a:p>
            <a:pPr algn="l"/>
            <a:r>
              <a:rPr lang="zh-CN" altLang="en-US" sz="3600" b="1" dirty="0" smtClean="0">
                <a:ea typeface="黑体" panose="02010609060101010101" pitchFamily="49" charset="-122"/>
              </a:rPr>
              <a:t>耶穌說：“為什麼找我呢？豈不知我應當以我父的事為念嗎”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And </a:t>
            </a:r>
            <a:r>
              <a:rPr lang="en-US" altLang="zh-CN" sz="3600" b="1" dirty="0">
                <a:ea typeface="黑体" panose="02010609060101010101" pitchFamily="49" charset="-122"/>
              </a:rPr>
              <a:t>He said to them, "Why did you seek Me? Did you not know that I must be about My Father's business?"</a:t>
            </a:r>
          </a:p>
          <a:p>
            <a:pPr algn="l"/>
            <a:endParaRPr lang="en-US" altLang="zh-CN" sz="3600" b="1" dirty="0">
              <a:ea typeface="黑体" panose="02010609060101010101" pitchFamily="49" charset="-122"/>
            </a:endParaRP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【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約翰福音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John </a:t>
            </a:r>
            <a:r>
              <a:rPr lang="en-US" altLang="zh-CN" sz="3600" b="1" dirty="0">
                <a:ea typeface="黑体" panose="02010609060101010101" pitchFamily="49" charset="-122"/>
              </a:rPr>
              <a:t>4:34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】</a:t>
            </a:r>
          </a:p>
          <a:p>
            <a:pPr algn="l"/>
            <a:r>
              <a:rPr lang="zh-CN" altLang="en-US" sz="3600" b="1" dirty="0" smtClean="0">
                <a:ea typeface="黑体" panose="02010609060101010101" pitchFamily="49" charset="-122"/>
              </a:rPr>
              <a:t>耶穌說：“我的食物就是遵行差我來者的旨意，作成他的工。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Jesus </a:t>
            </a:r>
            <a:r>
              <a:rPr lang="en-US" altLang="zh-CN" sz="3600" b="1" dirty="0">
                <a:ea typeface="黑体" panose="02010609060101010101" pitchFamily="49" charset="-122"/>
              </a:rPr>
              <a:t>said to them, "My food is to do the will of Him who sent Me, and to finish His work.</a:t>
            </a:r>
          </a:p>
        </p:txBody>
      </p:sp>
    </p:spTree>
    <p:extLst>
      <p:ext uri="{BB962C8B-B14F-4D97-AF65-F5344CB8AC3E}">
        <p14:creationId xmlns:p14="http://schemas.microsoft.com/office/powerpoint/2010/main" val="27257709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【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約翰福音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John </a:t>
            </a:r>
            <a:r>
              <a:rPr lang="en-US" altLang="zh-CN" sz="3600" b="1" dirty="0">
                <a:ea typeface="黑体" panose="02010609060101010101" pitchFamily="49" charset="-122"/>
              </a:rPr>
              <a:t>5:30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】</a:t>
            </a:r>
          </a:p>
          <a:p>
            <a:pPr algn="l"/>
            <a:r>
              <a:rPr lang="zh-CN" altLang="en-US" sz="3600" b="1" dirty="0" smtClean="0">
                <a:ea typeface="黑体" panose="02010609060101010101" pitchFamily="49" charset="-122"/>
              </a:rPr>
              <a:t>我憑著自己不能作什麼，我怎麼聽見，就怎麼審判。我的審判也是公平的，因為我不求自己的意思，只求那差我來者的意思。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I </a:t>
            </a:r>
            <a:r>
              <a:rPr lang="en-US" altLang="zh-CN" sz="3600" b="1" dirty="0">
                <a:ea typeface="黑体" panose="02010609060101010101" pitchFamily="49" charset="-122"/>
              </a:rPr>
              <a:t>can of Myself do nothing. As I hear, I judge; and My judgment is righteous, because I do not seek My own will but the will of the Father who sent Me.</a:t>
            </a:r>
          </a:p>
          <a:p>
            <a:pPr algn="l"/>
            <a:endParaRPr lang="en-US" altLang="zh-CN" sz="3600" b="1" dirty="0">
              <a:ea typeface="黑体" panose="02010609060101010101" pitchFamily="49" charset="-122"/>
            </a:endParaRP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【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約翰福音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John </a:t>
            </a:r>
            <a:r>
              <a:rPr lang="en-US" altLang="zh-CN" sz="3600" b="1" dirty="0">
                <a:ea typeface="黑体" panose="02010609060101010101" pitchFamily="49" charset="-122"/>
              </a:rPr>
              <a:t>6:38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】</a:t>
            </a:r>
          </a:p>
          <a:p>
            <a:pPr algn="l"/>
            <a:r>
              <a:rPr lang="zh-CN" altLang="en-US" sz="3600" b="1" dirty="0" smtClean="0">
                <a:ea typeface="黑体" panose="02010609060101010101" pitchFamily="49" charset="-122"/>
              </a:rPr>
              <a:t>因為我從天上降下來，不是要按自己的意思行，乃是要按那差我來者的意思行。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For </a:t>
            </a:r>
            <a:r>
              <a:rPr lang="en-US" altLang="zh-CN" sz="3600" b="1" dirty="0">
                <a:ea typeface="黑体" panose="02010609060101010101" pitchFamily="49" charset="-122"/>
              </a:rPr>
              <a:t>I have come down from heaven, not to do My own will, but the will of Him who sent Me.</a:t>
            </a:r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956423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【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腓立比書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Philippians </a:t>
            </a:r>
            <a:r>
              <a:rPr lang="en-US" altLang="zh-CN" sz="3600" b="1" dirty="0">
                <a:ea typeface="黑体" panose="02010609060101010101" pitchFamily="49" charset="-122"/>
              </a:rPr>
              <a:t>4</a:t>
            </a:r>
            <a:r>
              <a:rPr lang="zh-CN" altLang="en-US" sz="3600" b="1" dirty="0">
                <a:ea typeface="黑体" panose="02010609060101010101" pitchFamily="49" charset="-122"/>
              </a:rPr>
              <a:t>：</a:t>
            </a:r>
            <a:r>
              <a:rPr lang="en-US" altLang="zh-CN" sz="3600" b="1" dirty="0">
                <a:ea typeface="黑体" panose="02010609060101010101" pitchFamily="49" charset="-122"/>
              </a:rPr>
              <a:t>10-13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】</a:t>
            </a:r>
          </a:p>
          <a:p>
            <a:pPr algn="l"/>
            <a:endParaRPr lang="en-US" altLang="zh-CN" sz="3600" b="1" dirty="0">
              <a:ea typeface="黑体" panose="02010609060101010101" pitchFamily="49" charset="-122"/>
            </a:endParaRP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10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我靠主大大地喜樂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……</a:t>
            </a:r>
            <a:endParaRPr lang="en-US" altLang="zh-CN" sz="3600" b="1" dirty="0">
              <a:ea typeface="黑体" panose="02010609060101010101" pitchFamily="49" charset="-122"/>
            </a:endParaRP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But I rejoiced in the Lord greatly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….</a:t>
            </a:r>
          </a:p>
          <a:p>
            <a:pPr algn="l"/>
            <a:endParaRPr lang="en-US" altLang="zh-CN" sz="3600" b="1" dirty="0">
              <a:ea typeface="黑体" panose="02010609060101010101" pitchFamily="49" charset="-122"/>
            </a:endParaRP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11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我並不是因缺乏說這話，我無論在什麼景況都可以知足，這是我已經學會了。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Not </a:t>
            </a:r>
            <a:r>
              <a:rPr lang="en-US" altLang="zh-CN" sz="3600" b="1" dirty="0">
                <a:ea typeface="黑体" panose="02010609060101010101" pitchFamily="49" charset="-122"/>
              </a:rPr>
              <a:t>that I speak in regard to need, for I have learned in whatever state I am, to be content:</a:t>
            </a:r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675621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12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我知道怎樣處卑賤，也知道怎樣處豐富，或飽足、或饑餓、或有餘、或缺乏，隨事隨在，我都得了秘訣。</a:t>
            </a:r>
            <a:endParaRPr lang="en-US" altLang="zh-CN" sz="3600" b="1" dirty="0" smtClean="0">
              <a:ea typeface="黑体" panose="02010609060101010101" pitchFamily="49" charset="-122"/>
            </a:endParaRP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I </a:t>
            </a:r>
            <a:r>
              <a:rPr lang="en-US" altLang="zh-CN" sz="3600" b="1" dirty="0">
                <a:ea typeface="黑体" panose="02010609060101010101" pitchFamily="49" charset="-122"/>
              </a:rPr>
              <a:t>know how to be abased, and I know how to abound. Everywhere and in all things I have learned both to be full and to be hungry, both to abound and to suffer need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.</a:t>
            </a:r>
          </a:p>
          <a:p>
            <a:pPr algn="l"/>
            <a:endParaRPr lang="en-US" altLang="zh-CN" sz="3600" b="1" dirty="0">
              <a:ea typeface="黑体" panose="02010609060101010101" pitchFamily="49" charset="-122"/>
            </a:endParaRP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13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我靠著那加給我力量的，凡事都能作。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I </a:t>
            </a:r>
            <a:r>
              <a:rPr lang="en-US" altLang="zh-CN" sz="3600" b="1" dirty="0">
                <a:ea typeface="黑体" panose="02010609060101010101" pitchFamily="49" charset="-122"/>
              </a:rPr>
              <a:t>can do all things through Christ who strengthens me.</a:t>
            </a:r>
          </a:p>
        </p:txBody>
      </p:sp>
    </p:spTree>
    <p:extLst>
      <p:ext uri="{BB962C8B-B14F-4D97-AF65-F5344CB8AC3E}">
        <p14:creationId xmlns:p14="http://schemas.microsoft.com/office/powerpoint/2010/main" val="2095233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【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腓立比書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Philippians </a:t>
            </a:r>
            <a:r>
              <a:rPr lang="en-US" altLang="zh-CN" sz="3600" b="1" dirty="0">
                <a:ea typeface="黑体" panose="02010609060101010101" pitchFamily="49" charset="-122"/>
              </a:rPr>
              <a:t>2</a:t>
            </a:r>
            <a:r>
              <a:rPr lang="zh-CN" altLang="en-US" sz="3600" b="1" dirty="0">
                <a:ea typeface="黑体" panose="02010609060101010101" pitchFamily="49" charset="-122"/>
              </a:rPr>
              <a:t>：</a:t>
            </a:r>
            <a:r>
              <a:rPr lang="en-US" altLang="zh-CN" sz="3600" b="1" dirty="0">
                <a:ea typeface="黑体" panose="02010609060101010101" pitchFamily="49" charset="-122"/>
              </a:rPr>
              <a:t>8-11】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6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他本有　神的形像，不以自己與　神同等為強奪的，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who</a:t>
            </a:r>
            <a:r>
              <a:rPr lang="en-US" altLang="zh-CN" sz="3600" b="1" dirty="0">
                <a:ea typeface="黑体" panose="02010609060101010101" pitchFamily="49" charset="-122"/>
              </a:rPr>
              <a:t>, being in the form of God, did not consider it robbery to be equal with God,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7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反倒虛己，取了奴僕的形像，成為人的樣式。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but </a:t>
            </a:r>
            <a:r>
              <a:rPr lang="en-US" altLang="zh-CN" sz="3600" b="1" dirty="0">
                <a:ea typeface="黑体" panose="02010609060101010101" pitchFamily="49" charset="-122"/>
              </a:rPr>
              <a:t>made Himself of no reputation, taking the form of a bondservant, and coming in the likeness of men.</a:t>
            </a:r>
          </a:p>
          <a:p>
            <a:pPr algn="l"/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791471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8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既有人的樣子，就自己卑微，存心順服，以至於死，且死在十字架上。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And </a:t>
            </a:r>
            <a:r>
              <a:rPr lang="en-US" altLang="zh-CN" sz="3600" b="1" dirty="0">
                <a:ea typeface="黑体" panose="02010609060101010101" pitchFamily="49" charset="-122"/>
              </a:rPr>
              <a:t>being found in appearance as a man, He humbled Himself and became obedient to the point of death, even the death of the cross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.</a:t>
            </a:r>
          </a:p>
          <a:p>
            <a:pPr algn="l"/>
            <a:endParaRPr lang="en-US" altLang="zh-CN" sz="3600" b="1" dirty="0">
              <a:ea typeface="黑体" panose="02010609060101010101" pitchFamily="49" charset="-122"/>
            </a:endParaRP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9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所以　神將他升為至高，又賜給他那超乎萬名之上的名，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Therefore </a:t>
            </a:r>
            <a:r>
              <a:rPr lang="en-US" altLang="zh-CN" sz="3600" b="1" dirty="0">
                <a:ea typeface="黑体" panose="02010609060101010101" pitchFamily="49" charset="-122"/>
              </a:rPr>
              <a:t>God also has highly exalted Him and given Him the name which is above every name,</a:t>
            </a:r>
          </a:p>
        </p:txBody>
      </p:sp>
    </p:spTree>
    <p:extLst>
      <p:ext uri="{BB962C8B-B14F-4D97-AF65-F5344CB8AC3E}">
        <p14:creationId xmlns:p14="http://schemas.microsoft.com/office/powerpoint/2010/main" val="42673805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10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叫一切在天上的、地上的和地底下的，因耶穌的名無不屈膝，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that </a:t>
            </a:r>
            <a:r>
              <a:rPr lang="en-US" altLang="zh-CN" sz="3600" b="1" dirty="0">
                <a:ea typeface="黑体" panose="02010609060101010101" pitchFamily="49" charset="-122"/>
              </a:rPr>
              <a:t>at the name of Jesus every knee should bow, of those in heaven, and of those on earth, and of those under the earth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,</a:t>
            </a:r>
          </a:p>
          <a:p>
            <a:pPr algn="l"/>
            <a:endParaRPr lang="en-US" altLang="zh-CN" sz="3600" b="1" dirty="0">
              <a:ea typeface="黑体" panose="02010609060101010101" pitchFamily="49" charset="-122"/>
            </a:endParaRP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11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無不口稱耶穌基督為主，使榮耀歸與父　神。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and </a:t>
            </a:r>
            <a:r>
              <a:rPr lang="en-US" altLang="zh-CN" sz="3600" b="1" dirty="0">
                <a:ea typeface="黑体" panose="02010609060101010101" pitchFamily="49" charset="-122"/>
              </a:rPr>
              <a:t>that every tongue should confess that Jesus Christ is Lord, to the glory of God the Father.</a:t>
            </a:r>
          </a:p>
          <a:p>
            <a:pPr algn="l"/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999403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【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提摩太后書 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2Timothy </a:t>
            </a:r>
            <a:r>
              <a:rPr lang="en-US" altLang="zh-CN" sz="3600" b="1" dirty="0">
                <a:ea typeface="黑体" panose="02010609060101010101" pitchFamily="49" charset="-122"/>
              </a:rPr>
              <a:t>4:7-8】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7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那美好的仗我已經打過了，當跑的路我已經跑盡了，所信的道我已經守住了。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I </a:t>
            </a:r>
            <a:r>
              <a:rPr lang="en-US" altLang="zh-CN" sz="3600" b="1" dirty="0">
                <a:ea typeface="黑体" panose="02010609060101010101" pitchFamily="49" charset="-122"/>
              </a:rPr>
              <a:t>have fought the good fight, I have finished the course, I have kept the faith; </a:t>
            </a:r>
            <a:endParaRPr lang="en-US" altLang="zh-CN" sz="3600" b="1" dirty="0" smtClean="0">
              <a:ea typeface="黑体" panose="02010609060101010101" pitchFamily="49" charset="-122"/>
            </a:endParaRPr>
          </a:p>
          <a:p>
            <a:pPr algn="l"/>
            <a:endParaRPr lang="en-US" altLang="zh-CN" sz="3600" b="1" dirty="0">
              <a:ea typeface="黑体" panose="02010609060101010101" pitchFamily="49" charset="-122"/>
            </a:endParaRP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8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從此以後，有公義的冠冕為我存留，就是按著公義審判的主到了那日要賜給我的；不但賜給我，也賜給凡愛慕他顯現的人。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in </a:t>
            </a:r>
            <a:r>
              <a:rPr lang="en-US" altLang="zh-CN" sz="3600" b="1" dirty="0">
                <a:ea typeface="黑体" panose="02010609060101010101" pitchFamily="49" charset="-122"/>
              </a:rPr>
              <a:t>the future there is laid up for me the crown of righteousness, which the Lord, the righteous Judge, will award to me on that day; and not only to me, but also to all who have loved His appearing.</a:t>
            </a:r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34413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0" y="3472"/>
            <a:ext cx="8964612" cy="6854528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馬太福音 </a:t>
            </a:r>
            <a:r>
              <a:rPr lang="en-US" altLang="zh-CN" sz="3600" b="1" dirty="0">
                <a:ea typeface="黑体" panose="02010609060101010101" pitchFamily="49" charset="-122"/>
              </a:rPr>
              <a:t>Matthew 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6:9-13</a:t>
            </a:r>
            <a:r>
              <a:rPr lang="en-US" altLang="zh-CN" sz="3600" b="1" dirty="0">
                <a:ea typeface="黑体" panose="02010609060101010101" pitchFamily="49" charset="-122"/>
              </a:rPr>
              <a:t>】</a:t>
            </a:r>
          </a:p>
          <a:p>
            <a:pPr algn="l" defTabSz="914400">
              <a:spcBef>
                <a:spcPct val="20000"/>
              </a:spcBef>
            </a:pPr>
            <a:r>
              <a:rPr lang="en-US" altLang="zh-CN" sz="3600" b="1" dirty="0" smtClean="0">
                <a:ea typeface="黑体" panose="02010609060101010101" pitchFamily="49" charset="-122"/>
              </a:rPr>
              <a:t>9“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所以，你們禱告要這樣說：‘我們在天上的父，願人都尊你的名為聖。</a:t>
            </a:r>
          </a:p>
          <a:p>
            <a:pPr algn="l" defTabSz="914400">
              <a:spcBef>
                <a:spcPct val="20000"/>
              </a:spcBef>
            </a:pPr>
            <a:r>
              <a:rPr lang="en-US" altLang="zh-CN" sz="3600" b="1" dirty="0" smtClean="0">
                <a:ea typeface="黑体" panose="02010609060101010101" pitchFamily="49" charset="-122"/>
              </a:rPr>
              <a:t>In </a:t>
            </a:r>
            <a:r>
              <a:rPr lang="en-US" altLang="zh-CN" sz="3600" b="1" dirty="0">
                <a:ea typeface="黑体" panose="02010609060101010101" pitchFamily="49" charset="-122"/>
              </a:rPr>
              <a:t>this manner, therefore, pray: Our Father in heaven, Hallowed be Your name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.</a:t>
            </a:r>
          </a:p>
          <a:p>
            <a:pPr algn="l" defTabSz="914400">
              <a:spcBef>
                <a:spcPct val="20000"/>
              </a:spcBef>
            </a:pPr>
            <a:endParaRPr lang="en-US" altLang="zh-CN" sz="3600" b="1" dirty="0" smtClean="0">
              <a:ea typeface="黑体" panose="02010609060101010101" pitchFamily="49" charset="-122"/>
            </a:endParaRP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10</a:t>
            </a:r>
            <a:r>
              <a:rPr lang="zh-CN" altLang="en-US" sz="3600" b="1" dirty="0">
                <a:ea typeface="黑体" panose="02010609060101010101" pitchFamily="49" charset="-122"/>
              </a:rPr>
              <a:t>願你的國降臨。願你的旨意行在地上，如同行在天上。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Your kingdom come. Your will be done On earth as it is in heaven.</a:t>
            </a:r>
          </a:p>
          <a:p>
            <a:pPr algn="l" defTabSz="914400">
              <a:spcBef>
                <a:spcPct val="20000"/>
              </a:spcBef>
            </a:pPr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93594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副标题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7999"/>
          </a:xfrm>
        </p:spPr>
        <p:txBody>
          <a:bodyPr>
            <a:noAutofit/>
          </a:bodyPr>
          <a:lstStyle/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11</a:t>
            </a:r>
            <a:r>
              <a:rPr lang="zh-CN" altLang="en-US" sz="3600" b="1" dirty="0">
                <a:ea typeface="黑体" panose="02010609060101010101" pitchFamily="49" charset="-122"/>
              </a:rPr>
              <a:t>我們日用的飲食，今日賜給我們。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Give us this day our daily bread.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12</a:t>
            </a:r>
            <a:r>
              <a:rPr lang="zh-CN" altLang="en-US" sz="3600" b="1" dirty="0">
                <a:ea typeface="黑体" panose="02010609060101010101" pitchFamily="49" charset="-122"/>
              </a:rPr>
              <a:t>免我們的債，如同我們免了人的債。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And forgive us our debts, As we forgive our debtors.</a:t>
            </a:r>
          </a:p>
          <a:p>
            <a:pPr algn="l" defTabSz="914400">
              <a:spcBef>
                <a:spcPct val="20000"/>
              </a:spcBef>
            </a:pPr>
            <a:r>
              <a:rPr lang="en-US" altLang="zh-CN" sz="3600" b="1" dirty="0">
                <a:ea typeface="黑体" panose="02010609060101010101" pitchFamily="49" charset="-122"/>
              </a:rPr>
              <a:t>13</a:t>
            </a:r>
            <a:r>
              <a:rPr lang="zh-CN" altLang="en-US" sz="3600" b="1" dirty="0">
                <a:ea typeface="黑体" panose="02010609060101010101" pitchFamily="49" charset="-122"/>
              </a:rPr>
              <a:t>不叫我們遇見試探，救我們脫離兇惡。因為國度、權柄、榮耀，全是你的，直到永遠。阿們。</a:t>
            </a:r>
            <a:endParaRPr lang="en-US" altLang="zh-CN" sz="3600" b="1" dirty="0">
              <a:ea typeface="黑体" panose="02010609060101010101" pitchFamily="49" charset="-122"/>
            </a:endParaRPr>
          </a:p>
          <a:p>
            <a:pPr algn="l" defTabSz="914400">
              <a:spcBef>
                <a:spcPct val="20000"/>
              </a:spcBef>
            </a:pPr>
            <a:r>
              <a:rPr lang="en-US" altLang="zh-CN" sz="3600" b="1" dirty="0">
                <a:ea typeface="黑体" panose="02010609060101010101" pitchFamily="49" charset="-122"/>
              </a:rPr>
              <a:t>And do not lead us into temptation, But deliver us from the evil one. For Yours is the kingdom and the power and the glory forever. Amen.</a:t>
            </a:r>
          </a:p>
          <a:p>
            <a:pPr algn="l"/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4652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7999"/>
          </a:xfrm>
        </p:spPr>
        <p:txBody>
          <a:bodyPr>
            <a:normAutofit/>
          </a:bodyPr>
          <a:lstStyle/>
          <a:p>
            <a:pPr algn="l" defTabSz="914400">
              <a:spcBef>
                <a:spcPct val="20000"/>
              </a:spcBef>
            </a:pPr>
            <a:r>
              <a:rPr lang="en-US" altLang="zh-CN" sz="3600" b="1" dirty="0" smtClean="0">
                <a:ea typeface="黑体" panose="02010609060101010101" pitchFamily="49" charset="-122"/>
              </a:rPr>
              <a:t>【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約翰福音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John </a:t>
            </a:r>
            <a:r>
              <a:rPr lang="en-US" altLang="zh-CN" sz="3600" b="1" dirty="0">
                <a:ea typeface="黑体" panose="02010609060101010101" pitchFamily="49" charset="-122"/>
              </a:rPr>
              <a:t>8</a:t>
            </a:r>
            <a:r>
              <a:rPr lang="zh-CN" altLang="en-US" sz="3600" b="1" dirty="0">
                <a:ea typeface="黑体" panose="02010609060101010101" pitchFamily="49" charset="-122"/>
              </a:rPr>
              <a:t>：</a:t>
            </a:r>
            <a:r>
              <a:rPr lang="en-US" altLang="zh-CN" sz="3600" b="1" dirty="0">
                <a:ea typeface="黑体" panose="02010609060101010101" pitchFamily="49" charset="-122"/>
              </a:rPr>
              <a:t>42】</a:t>
            </a:r>
          </a:p>
          <a:p>
            <a:pPr algn="l" defTabSz="914400">
              <a:spcBef>
                <a:spcPct val="20000"/>
              </a:spcBef>
            </a:pPr>
            <a:r>
              <a:rPr lang="zh-CN" altLang="en-US" sz="3600" b="1" dirty="0" smtClean="0">
                <a:ea typeface="黑体" panose="02010609060101010101" pitchFamily="49" charset="-122"/>
              </a:rPr>
              <a:t>耶穌說：“倘若　神是你們的父，你們就必愛我，因為我本是出於　神，也是從　神而來，並不是由著自己來，乃是他差我來。</a:t>
            </a:r>
          </a:p>
          <a:p>
            <a:pPr algn="l" defTabSz="914400">
              <a:spcBef>
                <a:spcPct val="20000"/>
              </a:spcBef>
            </a:pPr>
            <a:r>
              <a:rPr lang="en-US" altLang="zh-CN" sz="3600" b="1" dirty="0" smtClean="0">
                <a:ea typeface="黑体" panose="02010609060101010101" pitchFamily="49" charset="-122"/>
              </a:rPr>
              <a:t>Jesus </a:t>
            </a:r>
            <a:r>
              <a:rPr lang="en-US" altLang="zh-CN" sz="3600" b="1" dirty="0">
                <a:ea typeface="黑体" panose="02010609060101010101" pitchFamily="49" charset="-122"/>
              </a:rPr>
              <a:t>said to them, "If God were your Father, you would love Me, for I proceeded forth and came from God; nor have I come of Myself, but He sent Me.</a:t>
            </a:r>
          </a:p>
          <a:p>
            <a:pPr algn="l" defTabSz="914400">
              <a:spcBef>
                <a:spcPct val="20000"/>
              </a:spcBef>
            </a:pPr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15043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7999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【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哥林多前書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1 </a:t>
            </a:r>
            <a:r>
              <a:rPr lang="en-US" altLang="zh-CN" sz="3600" b="1" dirty="0">
                <a:ea typeface="黑体" panose="02010609060101010101" pitchFamily="49" charset="-122"/>
              </a:rPr>
              <a:t>Corinthians 1</a:t>
            </a:r>
            <a:r>
              <a:rPr lang="zh-CN" altLang="en-US" sz="3600" b="1" dirty="0">
                <a:ea typeface="黑体" panose="02010609060101010101" pitchFamily="49" charset="-122"/>
              </a:rPr>
              <a:t>：</a:t>
            </a:r>
            <a:r>
              <a:rPr lang="en-US" altLang="zh-CN" sz="3600" b="1" dirty="0">
                <a:ea typeface="黑体" panose="02010609060101010101" pitchFamily="49" charset="-122"/>
              </a:rPr>
              <a:t>18-25】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18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因為十字架的道理，在那滅亡的人為愚拙，在我們得救的人卻為　神的大能。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For </a:t>
            </a:r>
            <a:r>
              <a:rPr lang="en-US" altLang="zh-CN" sz="3600" b="1" dirty="0">
                <a:ea typeface="黑体" panose="02010609060101010101" pitchFamily="49" charset="-122"/>
              </a:rPr>
              <a:t>the message of the cross is foolishness to those who are perishing, but to us who are being saved it is the power of God.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19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就如經上所記：“我要滅絕智慧人的智慧，廢棄聰明人的聰明。” 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For </a:t>
            </a:r>
            <a:r>
              <a:rPr lang="en-US" altLang="zh-CN" sz="3600" b="1" dirty="0">
                <a:ea typeface="黑体" panose="02010609060101010101" pitchFamily="49" charset="-122"/>
              </a:rPr>
              <a:t>it is written: "I will destroy the wisdom of the wise, And bring to nothing the understanding of the prudent."</a:t>
            </a:r>
          </a:p>
          <a:p>
            <a:pPr algn="l"/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1398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46993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20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智慧人在哪裡？文士在哪裡？這世上的辯士在哪裡？　神豈不是叫這世上的智慧變成愚拙嗎？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Where </a:t>
            </a:r>
            <a:r>
              <a:rPr lang="en-US" altLang="zh-CN" sz="3600" b="1" dirty="0">
                <a:ea typeface="黑体" panose="02010609060101010101" pitchFamily="49" charset="-122"/>
              </a:rPr>
              <a:t>is the wise? Where is the scribe? Where is the disputer of this age? Has not God made foolish the wisdom of this world?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21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世人憑自己的智慧，既不認識　神，　神就樂意用人所當作愚拙的道理拯救那些信的人，這就是　神的智慧了。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For </a:t>
            </a:r>
            <a:r>
              <a:rPr lang="en-US" altLang="zh-CN" sz="3600" b="1" dirty="0">
                <a:ea typeface="黑体" panose="02010609060101010101" pitchFamily="49" charset="-122"/>
              </a:rPr>
              <a:t>since, in the wisdom of God, the world through wisdom did not know God, it pleased God through the foolishness of the message preached to save those who believe.</a:t>
            </a:r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9084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22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猶太人是要神跡，希臘人是求智慧；</a:t>
            </a:r>
            <a:endParaRPr lang="en-US" altLang="zh-CN" sz="3600" b="1" dirty="0" smtClean="0">
              <a:ea typeface="黑体" panose="02010609060101010101" pitchFamily="49" charset="-122"/>
            </a:endParaRP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For </a:t>
            </a:r>
            <a:r>
              <a:rPr lang="en-US" altLang="zh-CN" sz="3600" b="1" dirty="0">
                <a:ea typeface="黑体" panose="02010609060101010101" pitchFamily="49" charset="-122"/>
              </a:rPr>
              <a:t>Jews request a sign, and Greeks seek after wisdom;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23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我們卻是傳釘十字架的基督。在猶太人為絆腳石，在外邦人為愚拙，</a:t>
            </a:r>
            <a:endParaRPr lang="en-US" altLang="zh-CN" sz="3600" b="1" dirty="0" smtClean="0">
              <a:ea typeface="黑体" panose="02010609060101010101" pitchFamily="49" charset="-122"/>
            </a:endParaRP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but </a:t>
            </a:r>
            <a:r>
              <a:rPr lang="en-US" altLang="zh-CN" sz="3600" b="1" dirty="0">
                <a:ea typeface="黑体" panose="02010609060101010101" pitchFamily="49" charset="-122"/>
              </a:rPr>
              <a:t>we preach Christ crucified, to the Jews a stumbling block and to the Greeks foolishness,</a:t>
            </a:r>
          </a:p>
          <a:p>
            <a:pPr algn="l"/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38099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24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但在那蒙召的，無論是猶太人、希臘人，基督總為　神的能力，　神的智慧。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but </a:t>
            </a:r>
            <a:r>
              <a:rPr lang="en-US" altLang="zh-CN" sz="3600" b="1" dirty="0">
                <a:ea typeface="黑体" panose="02010609060101010101" pitchFamily="49" charset="-122"/>
              </a:rPr>
              <a:t>to those who are called, both Jews and Greeks, Christ the power of God and the wisdom of God.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25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因　神的愚拙總比人智慧，　神的軟弱總比人強壯。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Because </a:t>
            </a:r>
            <a:r>
              <a:rPr lang="en-US" altLang="zh-CN" sz="3600" b="1" dirty="0">
                <a:ea typeface="黑体" panose="02010609060101010101" pitchFamily="49" charset="-122"/>
              </a:rPr>
              <a:t>the foolishness of God is wiser than men, and the weakness of God is stronger than men.</a:t>
            </a:r>
          </a:p>
          <a:p>
            <a:pPr algn="l"/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64486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8785225" cy="6741367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【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創世記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Genesis </a:t>
            </a:r>
            <a:r>
              <a:rPr lang="en-US" altLang="zh-CN" sz="3600" b="1" dirty="0">
                <a:ea typeface="黑体" panose="02010609060101010101" pitchFamily="49" charset="-122"/>
              </a:rPr>
              <a:t>50</a:t>
            </a:r>
            <a:r>
              <a:rPr lang="zh-CN" altLang="en-US" sz="3600" b="1" dirty="0">
                <a:ea typeface="黑体" panose="02010609060101010101" pitchFamily="49" charset="-122"/>
              </a:rPr>
              <a:t>：</a:t>
            </a:r>
            <a:r>
              <a:rPr lang="en-US" altLang="zh-CN" sz="3600" b="1" dirty="0">
                <a:ea typeface="黑体" panose="02010609060101010101" pitchFamily="49" charset="-122"/>
              </a:rPr>
              <a:t>15-20】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15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約瑟的哥哥們見父親死了，就說：“或者約瑟懷恨我們，照著我們從前待他一切的惡，足足地報復我們。” 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When </a:t>
            </a:r>
            <a:r>
              <a:rPr lang="en-US" altLang="zh-CN" sz="3600" b="1" dirty="0">
                <a:ea typeface="黑体" panose="02010609060101010101" pitchFamily="49" charset="-122"/>
              </a:rPr>
              <a:t>Joseph's brothers saw that their father was dead, they said, "Perhaps Joseph will hate us, and may actually repay us for all the evil which we did to him."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16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他們就打發人去見約瑟，說：“你父親未死以先吩咐說：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So </a:t>
            </a:r>
            <a:r>
              <a:rPr lang="en-US" altLang="zh-CN" sz="3600" b="1" dirty="0">
                <a:ea typeface="黑体" panose="02010609060101010101" pitchFamily="49" charset="-122"/>
              </a:rPr>
              <a:t>they sent messengers to Joseph, saying, "Before your father died he commanded, saying,</a:t>
            </a:r>
          </a:p>
        </p:txBody>
      </p:sp>
    </p:spTree>
    <p:extLst>
      <p:ext uri="{BB962C8B-B14F-4D97-AF65-F5344CB8AC3E}">
        <p14:creationId xmlns:p14="http://schemas.microsoft.com/office/powerpoint/2010/main" val="42768597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2860</TotalTime>
  <Words>1325</Words>
  <Application>Microsoft Office PowerPoint</Application>
  <PresentationFormat>全屏显示(4:3)</PresentationFormat>
  <Paragraphs>107</Paragraphs>
  <Slides>19</Slides>
  <Notes>19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6" baseType="lpstr">
      <vt:lpstr>新細明體</vt:lpstr>
      <vt:lpstr>黑体</vt:lpstr>
      <vt:lpstr>宋体</vt:lpstr>
      <vt:lpstr>Arial</vt:lpstr>
      <vt:lpstr>Calibri</vt:lpstr>
      <vt:lpstr>Calibri Light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Windows 用户</dc:creator>
  <cp:lastModifiedBy>Barnabas Feng</cp:lastModifiedBy>
  <cp:revision>282</cp:revision>
  <dcterms:created xsi:type="dcterms:W3CDTF">2014-02-25T17:54:08Z</dcterms:created>
  <dcterms:modified xsi:type="dcterms:W3CDTF">2016-06-05T05:40:48Z</dcterms:modified>
</cp:coreProperties>
</file>