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8"/>
  </p:notesMasterIdLst>
  <p:handoutMasterIdLst>
    <p:handoutMasterId r:id="rId29"/>
  </p:handoutMasterIdLst>
  <p:sldIdLst>
    <p:sldId id="372" r:id="rId2"/>
    <p:sldId id="399" r:id="rId3"/>
    <p:sldId id="387" r:id="rId4"/>
    <p:sldId id="375" r:id="rId5"/>
    <p:sldId id="382" r:id="rId6"/>
    <p:sldId id="383" r:id="rId7"/>
    <p:sldId id="384" r:id="rId8"/>
    <p:sldId id="398" r:id="rId9"/>
    <p:sldId id="393" r:id="rId10"/>
    <p:sldId id="394" r:id="rId11"/>
    <p:sldId id="395" r:id="rId12"/>
    <p:sldId id="396" r:id="rId13"/>
    <p:sldId id="397"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2016/5/29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2016/5/29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1014508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28098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1329498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2754500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2071208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2628149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4017830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1897368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17</a:t>
            </a:fld>
            <a:endParaRPr lang="en-US" altLang="zh-CN" smtClean="0"/>
          </a:p>
        </p:txBody>
      </p:sp>
    </p:spTree>
    <p:extLst>
      <p:ext uri="{BB962C8B-B14F-4D97-AF65-F5344CB8AC3E}">
        <p14:creationId xmlns:p14="http://schemas.microsoft.com/office/powerpoint/2010/main" val="11371897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18</a:t>
            </a:fld>
            <a:endParaRPr lang="en-US" altLang="zh-CN" smtClean="0"/>
          </a:p>
        </p:txBody>
      </p:sp>
    </p:spTree>
    <p:extLst>
      <p:ext uri="{BB962C8B-B14F-4D97-AF65-F5344CB8AC3E}">
        <p14:creationId xmlns:p14="http://schemas.microsoft.com/office/powerpoint/2010/main" val="1329167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19</a:t>
            </a:fld>
            <a:endParaRPr lang="en-US" altLang="zh-CN" smtClean="0"/>
          </a:p>
        </p:txBody>
      </p:sp>
    </p:spTree>
    <p:extLst>
      <p:ext uri="{BB962C8B-B14F-4D97-AF65-F5344CB8AC3E}">
        <p14:creationId xmlns:p14="http://schemas.microsoft.com/office/powerpoint/2010/main" val="68578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20</a:t>
            </a:fld>
            <a:endParaRPr lang="en-US" altLang="zh-CN" smtClean="0"/>
          </a:p>
        </p:txBody>
      </p:sp>
    </p:spTree>
    <p:extLst>
      <p:ext uri="{BB962C8B-B14F-4D97-AF65-F5344CB8AC3E}">
        <p14:creationId xmlns:p14="http://schemas.microsoft.com/office/powerpoint/2010/main" val="3460158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21</a:t>
            </a:fld>
            <a:endParaRPr lang="en-US" altLang="zh-CN" smtClean="0"/>
          </a:p>
        </p:txBody>
      </p:sp>
    </p:spTree>
    <p:extLst>
      <p:ext uri="{BB962C8B-B14F-4D97-AF65-F5344CB8AC3E}">
        <p14:creationId xmlns:p14="http://schemas.microsoft.com/office/powerpoint/2010/main" val="10956867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22</a:t>
            </a:fld>
            <a:endParaRPr lang="en-US" altLang="zh-CN" smtClean="0"/>
          </a:p>
        </p:txBody>
      </p:sp>
    </p:spTree>
    <p:extLst>
      <p:ext uri="{BB962C8B-B14F-4D97-AF65-F5344CB8AC3E}">
        <p14:creationId xmlns:p14="http://schemas.microsoft.com/office/powerpoint/2010/main" val="4416077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23</a:t>
            </a:fld>
            <a:endParaRPr lang="en-US" altLang="zh-CN" smtClean="0"/>
          </a:p>
        </p:txBody>
      </p:sp>
    </p:spTree>
    <p:extLst>
      <p:ext uri="{BB962C8B-B14F-4D97-AF65-F5344CB8AC3E}">
        <p14:creationId xmlns:p14="http://schemas.microsoft.com/office/powerpoint/2010/main" val="27128788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24</a:t>
            </a:fld>
            <a:endParaRPr lang="en-US" altLang="zh-CN" smtClean="0"/>
          </a:p>
        </p:txBody>
      </p:sp>
    </p:spTree>
    <p:extLst>
      <p:ext uri="{BB962C8B-B14F-4D97-AF65-F5344CB8AC3E}">
        <p14:creationId xmlns:p14="http://schemas.microsoft.com/office/powerpoint/2010/main" val="37367950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25</a:t>
            </a:fld>
            <a:endParaRPr lang="en-US" altLang="zh-CN" smtClean="0"/>
          </a:p>
        </p:txBody>
      </p:sp>
    </p:spTree>
    <p:extLst>
      <p:ext uri="{BB962C8B-B14F-4D97-AF65-F5344CB8AC3E}">
        <p14:creationId xmlns:p14="http://schemas.microsoft.com/office/powerpoint/2010/main" val="5189983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26</a:t>
            </a:fld>
            <a:endParaRPr lang="en-US" altLang="zh-CN" smtClean="0"/>
          </a:p>
        </p:txBody>
      </p:sp>
    </p:spTree>
    <p:extLst>
      <p:ext uri="{BB962C8B-B14F-4D97-AF65-F5344CB8AC3E}">
        <p14:creationId xmlns:p14="http://schemas.microsoft.com/office/powerpoint/2010/main" val="3086531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3</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704191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3757927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2016/5/29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2016/5/29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2016/5/29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2016/5/29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2016/5/29</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2016/5/29</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2016/5/29</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2016/5/29</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2016/5/29</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2016/5/29</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2016/5/29</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2016/5/29</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馬太福音 </a:t>
            </a:r>
            <a:r>
              <a:rPr lang="en-US" altLang="zh-CN" sz="3600" b="1" dirty="0">
                <a:ea typeface="黑体" panose="02010609060101010101" pitchFamily="49" charset="-122"/>
              </a:rPr>
              <a:t>Matthew </a:t>
            </a:r>
            <a:r>
              <a:rPr lang="en-US" altLang="zh-CN" sz="3600" b="1" dirty="0" smtClean="0">
                <a:ea typeface="黑体" panose="02010609060101010101" pitchFamily="49" charset="-122"/>
              </a:rPr>
              <a:t>6:10】</a:t>
            </a:r>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10</a:t>
            </a:r>
            <a:r>
              <a:rPr lang="zh-CN" altLang="en-US" sz="3600" b="1" dirty="0">
                <a:ea typeface="黑体" panose="02010609060101010101" pitchFamily="49" charset="-122"/>
              </a:rPr>
              <a:t>願你的國降臨。願你的旨意行在地上，如同行在天上。</a:t>
            </a:r>
          </a:p>
          <a:p>
            <a:pPr algn="l"/>
            <a:r>
              <a:rPr lang="en-US" altLang="zh-CN" sz="3600" b="1" dirty="0">
                <a:ea typeface="黑体" panose="02010609060101010101" pitchFamily="49" charset="-122"/>
              </a:rPr>
              <a:t>Your kingdom come. Your will be done On earth as it is in heaven.</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23042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Autofit/>
          </a:bodyPr>
          <a:lstStyle/>
          <a:p>
            <a:pPr algn="l">
              <a:lnSpc>
                <a:spcPct val="80000"/>
              </a:lnSpc>
            </a:pPr>
            <a:r>
              <a:rPr lang="en-US" altLang="zh-CN" sz="3300" b="1" dirty="0" smtClean="0">
                <a:ea typeface="黑体" panose="02010609060101010101" pitchFamily="49" charset="-122"/>
              </a:rPr>
              <a:t>【</a:t>
            </a:r>
            <a:r>
              <a:rPr lang="zh-CN" altLang="en-US" sz="3300" b="1" dirty="0" smtClean="0">
                <a:ea typeface="黑体" panose="02010609060101010101" pitchFamily="49" charset="-122"/>
              </a:rPr>
              <a:t>約翰一書</a:t>
            </a:r>
            <a:r>
              <a:rPr lang="en-US" altLang="zh-CN" sz="3300" b="1" dirty="0" smtClean="0">
                <a:ea typeface="黑体" panose="02010609060101010101" pitchFamily="49" charset="-122"/>
              </a:rPr>
              <a:t>1 </a:t>
            </a:r>
            <a:r>
              <a:rPr lang="en-US" altLang="zh-CN" sz="3300" b="1" dirty="0">
                <a:ea typeface="黑体" panose="02010609060101010101" pitchFamily="49" charset="-122"/>
              </a:rPr>
              <a:t>John 2:15-17】</a:t>
            </a:r>
          </a:p>
          <a:p>
            <a:pPr algn="l">
              <a:lnSpc>
                <a:spcPct val="80000"/>
              </a:lnSpc>
            </a:pPr>
            <a:r>
              <a:rPr lang="en-US" altLang="zh-CN" sz="3300" b="1" dirty="0" smtClean="0">
                <a:ea typeface="黑体" panose="02010609060101010101" pitchFamily="49" charset="-122"/>
              </a:rPr>
              <a:t>15</a:t>
            </a:r>
            <a:r>
              <a:rPr lang="zh-CN" altLang="en-US" sz="3300" b="1" dirty="0" smtClean="0">
                <a:ea typeface="黑体" panose="02010609060101010101" pitchFamily="49" charset="-122"/>
              </a:rPr>
              <a:t>不要愛世界和世界上的事。人若愛世界，愛父的心就不在他裡面了。</a:t>
            </a:r>
            <a:r>
              <a:rPr lang="en-US" altLang="zh-CN" sz="3300" b="1" dirty="0" smtClean="0">
                <a:ea typeface="黑体" panose="02010609060101010101" pitchFamily="49" charset="-122"/>
              </a:rPr>
              <a:t>Do </a:t>
            </a:r>
            <a:r>
              <a:rPr lang="en-US" altLang="zh-CN" sz="3300" b="1" dirty="0">
                <a:ea typeface="黑体" panose="02010609060101010101" pitchFamily="49" charset="-122"/>
              </a:rPr>
              <a:t>not love the world or the things in the world. If anyone loves the world, the love of the Father is not in him.</a:t>
            </a:r>
          </a:p>
          <a:p>
            <a:pPr algn="l">
              <a:lnSpc>
                <a:spcPct val="80000"/>
              </a:lnSpc>
            </a:pPr>
            <a:r>
              <a:rPr lang="en-US" altLang="zh-CN" sz="3300" b="1" dirty="0" smtClean="0">
                <a:ea typeface="黑体" panose="02010609060101010101" pitchFamily="49" charset="-122"/>
              </a:rPr>
              <a:t>16</a:t>
            </a:r>
            <a:r>
              <a:rPr lang="zh-CN" altLang="en-US" sz="3300" b="1" dirty="0" smtClean="0">
                <a:ea typeface="黑体" panose="02010609060101010101" pitchFamily="49" charset="-122"/>
              </a:rPr>
              <a:t>因為凡世界上的事，就像肉體的情欲，眼目的情欲，並今生的驕傲，都不是從父來的，乃是從世界來的。</a:t>
            </a:r>
            <a:r>
              <a:rPr lang="en-US" altLang="zh-CN" sz="3300" b="1" dirty="0" smtClean="0">
                <a:ea typeface="黑体" panose="02010609060101010101" pitchFamily="49" charset="-122"/>
              </a:rPr>
              <a:t>For </a:t>
            </a:r>
            <a:r>
              <a:rPr lang="en-US" altLang="zh-CN" sz="3300" b="1" dirty="0">
                <a:ea typeface="黑体" panose="02010609060101010101" pitchFamily="49" charset="-122"/>
              </a:rPr>
              <a:t>all that is in the world--the lust of the flesh, the lust of the eyes, and the pride of life--is not of the Father but is of the world.</a:t>
            </a:r>
          </a:p>
          <a:p>
            <a:pPr algn="l">
              <a:lnSpc>
                <a:spcPct val="80000"/>
              </a:lnSpc>
            </a:pPr>
            <a:r>
              <a:rPr lang="en-US" altLang="zh-CN" sz="3300" b="1" dirty="0" smtClean="0">
                <a:ea typeface="黑体" panose="02010609060101010101" pitchFamily="49" charset="-122"/>
              </a:rPr>
              <a:t>17</a:t>
            </a:r>
            <a:r>
              <a:rPr lang="zh-CN" altLang="en-US" sz="3300" b="1" dirty="0" smtClean="0">
                <a:ea typeface="黑体" panose="02010609060101010101" pitchFamily="49" charset="-122"/>
              </a:rPr>
              <a:t>這世界和其上的情欲都要過去，惟獨遵行　神旨意的，是永遠常存。</a:t>
            </a:r>
          </a:p>
          <a:p>
            <a:pPr algn="l">
              <a:lnSpc>
                <a:spcPct val="80000"/>
              </a:lnSpc>
            </a:pPr>
            <a:r>
              <a:rPr lang="en-US" altLang="zh-CN" sz="3300" b="1" dirty="0" smtClean="0">
                <a:ea typeface="黑体" panose="02010609060101010101" pitchFamily="49" charset="-122"/>
              </a:rPr>
              <a:t>And </a:t>
            </a:r>
            <a:r>
              <a:rPr lang="en-US" altLang="zh-CN" sz="3300" b="1" dirty="0">
                <a:ea typeface="黑体" panose="02010609060101010101" pitchFamily="49" charset="-122"/>
              </a:rPr>
              <a:t>the world is passing away, and the lust of it; but he who does the will of God abides forever.</a:t>
            </a:r>
          </a:p>
          <a:p>
            <a:pPr algn="l">
              <a:lnSpc>
                <a:spcPct val="80000"/>
              </a:lnSpc>
            </a:pPr>
            <a:endParaRPr lang="en-US" altLang="zh-CN" sz="3300" b="1" dirty="0">
              <a:ea typeface="黑体" panose="02010609060101010101" pitchFamily="49" charset="-122"/>
            </a:endParaRPr>
          </a:p>
        </p:txBody>
      </p:sp>
    </p:spTree>
    <p:extLst>
      <p:ext uri="{BB962C8B-B14F-4D97-AF65-F5344CB8AC3E}">
        <p14:creationId xmlns:p14="http://schemas.microsoft.com/office/powerpoint/2010/main" val="76951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雅各書</a:t>
            </a:r>
            <a:r>
              <a:rPr lang="en-US" altLang="zh-CN" sz="3600" b="1" dirty="0" smtClean="0">
                <a:ea typeface="黑体" panose="02010609060101010101" pitchFamily="49" charset="-122"/>
              </a:rPr>
              <a:t>James </a:t>
            </a:r>
            <a:r>
              <a:rPr lang="en-US" altLang="zh-CN" sz="3600" b="1" dirty="0">
                <a:ea typeface="黑体" panose="02010609060101010101" pitchFamily="49" charset="-122"/>
              </a:rPr>
              <a:t>4:8】</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你們親近　神，　神就必親近你們。有罪的人哪，要潔淨你們的手；心懷二意的人哪，要清潔你們的心。</a:t>
            </a:r>
          </a:p>
          <a:p>
            <a:pPr algn="l"/>
            <a:r>
              <a:rPr lang="en-US" altLang="zh-CN" sz="3600" b="1" dirty="0" smtClean="0">
                <a:ea typeface="黑体" panose="02010609060101010101" pitchFamily="49" charset="-122"/>
              </a:rPr>
              <a:t>Draw </a:t>
            </a:r>
            <a:r>
              <a:rPr lang="en-US" altLang="zh-CN" sz="3600" b="1" dirty="0">
                <a:ea typeface="黑体" panose="02010609060101010101" pitchFamily="49" charset="-122"/>
              </a:rPr>
              <a:t>near to God and He will draw near to you. Cleanse your hands, you sinners; and purify your hearts, you double-minded.</a:t>
            </a:r>
          </a:p>
          <a:p>
            <a:pPr algn="l"/>
            <a:endParaRPr lang="zh-CN" altLang="en-US" sz="3200" dirty="0"/>
          </a:p>
        </p:txBody>
      </p:sp>
    </p:spTree>
    <p:extLst>
      <p:ext uri="{BB962C8B-B14F-4D97-AF65-F5344CB8AC3E}">
        <p14:creationId xmlns:p14="http://schemas.microsoft.com/office/powerpoint/2010/main" val="3636754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創世記</a:t>
            </a:r>
            <a:r>
              <a:rPr lang="en-US" altLang="zh-CN" sz="3600" b="1" dirty="0" smtClean="0">
                <a:ea typeface="黑体" panose="02010609060101010101" pitchFamily="49" charset="-122"/>
              </a:rPr>
              <a:t>Genesis </a:t>
            </a:r>
            <a:r>
              <a:rPr lang="en-US" altLang="zh-CN" sz="3600" b="1" dirty="0">
                <a:ea typeface="黑体" panose="02010609060101010101" pitchFamily="49" charset="-122"/>
              </a:rPr>
              <a:t>19:24-26】</a:t>
            </a:r>
          </a:p>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當時，耶和華將硫磺與火，從天上耶和華那裡，降與所多瑪和蛾摩拉，</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 LORD rained brimstone and fire on Sodom and Gomorrah, from the LORD out of the heavens.</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把那些城和全平原，並城裡所有的居民，連地上生長的都毀滅了。</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He overthrew those cities, all the plain, all the inhabitants of the cities, and what grew on the ground.</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羅得的妻子在後邊回頭一看，就變成了一根鹽柱。</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his wife looked back behind him, and she became a pillar of salt.</a:t>
            </a:r>
          </a:p>
        </p:txBody>
      </p:sp>
    </p:spTree>
    <p:extLst>
      <p:ext uri="{BB962C8B-B14F-4D97-AF65-F5344CB8AC3E}">
        <p14:creationId xmlns:p14="http://schemas.microsoft.com/office/powerpoint/2010/main" val="2725770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17</a:t>
            </a:r>
            <a:r>
              <a:rPr lang="zh-CN" altLang="en-US" sz="3600" b="1" dirty="0">
                <a:ea typeface="黑体" panose="02010609060101010101" pitchFamily="49" charset="-122"/>
              </a:rPr>
              <a:t>：</a:t>
            </a:r>
            <a:r>
              <a:rPr lang="en-US" altLang="zh-CN" sz="3600" b="1" dirty="0">
                <a:ea typeface="黑体" panose="02010609060101010101" pitchFamily="49" charset="-122"/>
              </a:rPr>
              <a:t>28-30</a:t>
            </a:r>
            <a:r>
              <a:rPr lang="zh-CN" altLang="en-US" sz="3600" b="1" dirty="0">
                <a:ea typeface="黑体" panose="02010609060101010101" pitchFamily="49" charset="-122"/>
              </a:rPr>
              <a:t>；</a:t>
            </a:r>
            <a:r>
              <a:rPr lang="en-US" altLang="zh-CN" sz="3600" b="1" dirty="0">
                <a:ea typeface="黑体" panose="02010609060101010101" pitchFamily="49" charset="-122"/>
              </a:rPr>
              <a:t>32-33】</a:t>
            </a:r>
          </a:p>
          <a:p>
            <a:pPr algn="l"/>
            <a:r>
              <a:rPr lang="en-US" altLang="zh-CN" sz="3600" b="1" dirty="0" smtClean="0">
                <a:ea typeface="黑体" panose="02010609060101010101" pitchFamily="49" charset="-122"/>
              </a:rPr>
              <a:t>28</a:t>
            </a:r>
            <a:r>
              <a:rPr lang="zh-CN" altLang="en-US" sz="3600" b="1" dirty="0" smtClean="0">
                <a:ea typeface="黑体" panose="02010609060101010101" pitchFamily="49" charset="-122"/>
              </a:rPr>
              <a:t>又好像羅得的日子，人又吃又喝，又買又賣，又耕種又蓋造。</a:t>
            </a:r>
            <a:r>
              <a:rPr lang="en-US" altLang="zh-CN" sz="3600" b="1" dirty="0" smtClean="0">
                <a:ea typeface="黑体" panose="02010609060101010101" pitchFamily="49" charset="-122"/>
              </a:rPr>
              <a:t>Likewise </a:t>
            </a:r>
            <a:r>
              <a:rPr lang="en-US" altLang="zh-CN" sz="3600" b="1" dirty="0">
                <a:ea typeface="黑体" panose="02010609060101010101" pitchFamily="49" charset="-122"/>
              </a:rPr>
              <a:t>as it was also in the days of Lot: They ate, they drank, they bought, they sold, they planted, they built;</a:t>
            </a:r>
          </a:p>
          <a:p>
            <a:pPr algn="l"/>
            <a:r>
              <a:rPr lang="en-US" altLang="zh-CN" sz="3600" b="1" dirty="0" smtClean="0">
                <a:ea typeface="黑体" panose="02010609060101010101" pitchFamily="49" charset="-122"/>
              </a:rPr>
              <a:t>29</a:t>
            </a:r>
            <a:r>
              <a:rPr lang="zh-CN" altLang="en-US" sz="3600" b="1" dirty="0" smtClean="0">
                <a:ea typeface="黑体" panose="02010609060101010101" pitchFamily="49" charset="-122"/>
              </a:rPr>
              <a:t>到羅得出所多瑪的那日，就有火與硫磺從天上降下來，把他們全都滅了。</a:t>
            </a:r>
            <a:r>
              <a:rPr lang="en-US" altLang="zh-CN" sz="3600" b="1" dirty="0" smtClean="0">
                <a:ea typeface="黑体" panose="02010609060101010101" pitchFamily="49" charset="-122"/>
              </a:rPr>
              <a:t>but </a:t>
            </a:r>
            <a:r>
              <a:rPr lang="en-US" altLang="zh-CN" sz="3600" b="1" dirty="0">
                <a:ea typeface="黑体" panose="02010609060101010101" pitchFamily="49" charset="-122"/>
              </a:rPr>
              <a:t>on the day that Lot went out of Sodom it rained fire and brimstone from heaven and destroyed them all.</a:t>
            </a:r>
          </a:p>
          <a:p>
            <a:pPr algn="l"/>
            <a:r>
              <a:rPr lang="en-US" altLang="zh-CN" sz="3600" b="1" dirty="0" smtClean="0">
                <a:ea typeface="黑体" panose="02010609060101010101" pitchFamily="49" charset="-122"/>
              </a:rPr>
              <a:t>30</a:t>
            </a:r>
            <a:r>
              <a:rPr lang="zh-CN" altLang="en-US" sz="3600" b="1" dirty="0" smtClean="0">
                <a:ea typeface="黑体" panose="02010609060101010101" pitchFamily="49" charset="-122"/>
              </a:rPr>
              <a:t>人子顯現的日子也要這樣。</a:t>
            </a:r>
          </a:p>
          <a:p>
            <a:pPr algn="l"/>
            <a:r>
              <a:rPr lang="en-US" altLang="zh-CN" sz="3600" b="1" dirty="0" smtClean="0">
                <a:ea typeface="黑体" panose="02010609060101010101" pitchFamily="49" charset="-122"/>
              </a:rPr>
              <a:t>Even </a:t>
            </a:r>
            <a:r>
              <a:rPr lang="en-US" altLang="zh-CN" sz="3600" b="1" dirty="0">
                <a:ea typeface="黑体" panose="02010609060101010101" pitchFamily="49" charset="-122"/>
              </a:rPr>
              <a:t>so will it be in the day when the Son of Man is revealed.</a:t>
            </a:r>
          </a:p>
          <a:p>
            <a:pPr algn="l"/>
            <a:r>
              <a:rPr lang="en-US" altLang="zh-CN" sz="3600" b="1" dirty="0">
                <a:ea typeface="黑体" panose="02010609060101010101" pitchFamily="49" charset="-122"/>
              </a:rPr>
              <a:t>……</a:t>
            </a:r>
          </a:p>
          <a:p>
            <a:pPr algn="l"/>
            <a:r>
              <a:rPr lang="en-US" altLang="zh-CN" sz="3600" b="1" dirty="0" smtClean="0">
                <a:ea typeface="黑体" panose="02010609060101010101" pitchFamily="49" charset="-122"/>
              </a:rPr>
              <a:t>32</a:t>
            </a:r>
            <a:r>
              <a:rPr lang="zh-CN" altLang="en-US" sz="3600" b="1" dirty="0" smtClean="0">
                <a:ea typeface="黑体" panose="02010609060101010101" pitchFamily="49" charset="-122"/>
              </a:rPr>
              <a:t>你們要回想羅得的妻子。</a:t>
            </a:r>
            <a:r>
              <a:rPr lang="en-US" altLang="zh-CN" sz="3600" b="1" dirty="0" smtClean="0">
                <a:ea typeface="黑体" panose="02010609060101010101" pitchFamily="49" charset="-122"/>
              </a:rPr>
              <a:t>Remember </a:t>
            </a:r>
            <a:r>
              <a:rPr lang="en-US" altLang="zh-CN" sz="3600" b="1" dirty="0">
                <a:ea typeface="黑体" panose="02010609060101010101" pitchFamily="49" charset="-122"/>
              </a:rPr>
              <a:t>Lot's wife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95642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2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太</a:t>
            </a:r>
            <a:r>
              <a:rPr lang="en-US" altLang="zh-CN" sz="3600" b="1" dirty="0">
                <a:ea typeface="黑体" panose="02010609060101010101" pitchFamily="49" charset="-122"/>
              </a:rPr>
              <a:t>Matthew 20</a:t>
            </a:r>
            <a:r>
              <a:rPr lang="zh-CN" altLang="en-US" sz="3600" b="1" dirty="0">
                <a:ea typeface="黑体" panose="02010609060101010101" pitchFamily="49" charset="-122"/>
              </a:rPr>
              <a:t>：</a:t>
            </a:r>
            <a:r>
              <a:rPr lang="en-US" altLang="zh-CN" sz="3600" b="1" dirty="0">
                <a:ea typeface="黑体" panose="02010609060101010101" pitchFamily="49" charset="-122"/>
              </a:rPr>
              <a:t>20</a:t>
            </a:r>
            <a:r>
              <a:rPr lang="zh-CN" altLang="en-US" sz="3600" b="1" dirty="0">
                <a:ea typeface="黑体" panose="02010609060101010101" pitchFamily="49" charset="-122"/>
              </a:rPr>
              <a:t>，</a:t>
            </a:r>
            <a:r>
              <a:rPr lang="en-US" altLang="zh-CN" sz="3600" b="1" dirty="0">
                <a:ea typeface="黑体" panose="02010609060101010101" pitchFamily="49" charset="-122"/>
              </a:rPr>
              <a:t>21</a:t>
            </a:r>
            <a:r>
              <a:rPr lang="zh-CN" altLang="en-US" sz="3600" b="1" dirty="0">
                <a:ea typeface="黑体" panose="02010609060101010101" pitchFamily="49" charset="-122"/>
              </a:rPr>
              <a:t>，</a:t>
            </a:r>
            <a:r>
              <a:rPr lang="en-US" altLang="zh-CN" sz="3600" b="1" dirty="0">
                <a:ea typeface="黑体" panose="02010609060101010101" pitchFamily="49" charset="-122"/>
              </a:rPr>
              <a:t>24]</a:t>
            </a:r>
          </a:p>
          <a:p>
            <a:pPr algn="l"/>
            <a:r>
              <a:rPr lang="en-US" altLang="zh-CN" sz="3600" b="1" dirty="0">
                <a:ea typeface="黑体" panose="02010609060101010101" pitchFamily="49" charset="-122"/>
              </a:rPr>
              <a:t>20</a:t>
            </a:r>
            <a:r>
              <a:rPr lang="zh-CN" altLang="en-US" sz="3600" b="1" dirty="0">
                <a:ea typeface="黑体" panose="02010609060101010101" pitchFamily="49" charset="-122"/>
              </a:rPr>
              <a:t>那時，西庇太兒子的母親，同她兩個兒子上前來拜耶穌，求他一件事。</a:t>
            </a:r>
          </a:p>
          <a:p>
            <a:pPr algn="l"/>
            <a:r>
              <a:rPr lang="en-US" altLang="zh-CN" sz="3600" b="1" dirty="0">
                <a:ea typeface="黑体" panose="02010609060101010101" pitchFamily="49" charset="-122"/>
              </a:rPr>
              <a:t>Then the mother of the sons of Zebedee came to Jesus with her sons, bowing down and making a request of Him. </a:t>
            </a:r>
          </a:p>
          <a:p>
            <a:pPr algn="l"/>
            <a:r>
              <a:rPr lang="en-US" altLang="zh-CN" sz="3600" b="1" dirty="0">
                <a:ea typeface="黑体" panose="02010609060101010101" pitchFamily="49" charset="-122"/>
              </a:rPr>
              <a:t>21</a:t>
            </a:r>
            <a:r>
              <a:rPr lang="zh-CN" altLang="en-US" sz="3600" b="1" dirty="0">
                <a:ea typeface="黑体" panose="02010609060101010101" pitchFamily="49" charset="-122"/>
              </a:rPr>
              <a:t>耶穌說</a:t>
            </a:r>
            <a:r>
              <a:rPr lang="en-US" altLang="zh-CN" sz="3600" b="1" dirty="0">
                <a:ea typeface="黑体" panose="02010609060101010101" pitchFamily="49" charset="-122"/>
              </a:rPr>
              <a:t>:“</a:t>
            </a:r>
            <a:r>
              <a:rPr lang="zh-CN" altLang="en-US" sz="3600" b="1" dirty="0">
                <a:ea typeface="黑体" panose="02010609060101010101" pitchFamily="49" charset="-122"/>
              </a:rPr>
              <a:t>你要什麼呢</a:t>
            </a:r>
            <a:r>
              <a:rPr lang="en-US" altLang="zh-CN" sz="3600" b="1" dirty="0">
                <a:ea typeface="黑体" panose="02010609060101010101" pitchFamily="49" charset="-122"/>
              </a:rPr>
              <a:t>?”</a:t>
            </a:r>
            <a:r>
              <a:rPr lang="zh-CN" altLang="en-US" sz="3600" b="1" dirty="0">
                <a:ea typeface="黑体" panose="02010609060101010101" pitchFamily="49" charset="-122"/>
              </a:rPr>
              <a:t>她說</a:t>
            </a:r>
            <a:r>
              <a:rPr lang="en-US" altLang="zh-CN" sz="3600" b="1" dirty="0">
                <a:ea typeface="黑体" panose="02010609060101010101" pitchFamily="49" charset="-122"/>
              </a:rPr>
              <a:t>:“</a:t>
            </a:r>
            <a:r>
              <a:rPr lang="zh-CN" altLang="en-US" sz="3600" b="1" dirty="0">
                <a:ea typeface="黑体" panose="02010609060101010101" pitchFamily="49" charset="-122"/>
              </a:rPr>
              <a:t>願你叫我這兩個兒子在你國裡，一個坐在你右邊，一個坐在你左邊。” </a:t>
            </a:r>
          </a:p>
          <a:p>
            <a:pPr algn="l"/>
            <a:r>
              <a:rPr lang="en-US" altLang="zh-CN" sz="3600" b="1" dirty="0">
                <a:ea typeface="黑体" panose="02010609060101010101" pitchFamily="49" charset="-122"/>
              </a:rPr>
              <a:t>And He said to her, "What do you wish?" She *said to Him, "Command that in Your kingdom these two sons of mine may sit one on Your right and one on Your left." </a:t>
            </a:r>
          </a:p>
          <a:p>
            <a:pPr algn="l"/>
            <a:r>
              <a:rPr lang="en-US" altLang="zh-CN" sz="3600" b="1" dirty="0">
                <a:ea typeface="黑体" panose="02010609060101010101" pitchFamily="49" charset="-122"/>
              </a:rPr>
              <a:t>……</a:t>
            </a:r>
          </a:p>
          <a:p>
            <a:pPr algn="l"/>
            <a:r>
              <a:rPr lang="en-US" altLang="zh-CN" sz="3600" b="1" dirty="0">
                <a:ea typeface="黑体" panose="02010609060101010101" pitchFamily="49" charset="-122"/>
              </a:rPr>
              <a:t>24</a:t>
            </a:r>
            <a:r>
              <a:rPr lang="zh-CN" altLang="en-US" sz="3600" b="1" dirty="0">
                <a:ea typeface="黑体" panose="02010609060101010101" pitchFamily="49" charset="-122"/>
              </a:rPr>
              <a:t>那十個門徒聽見，就惱怒他們弟兄二人。</a:t>
            </a:r>
          </a:p>
          <a:p>
            <a:pPr algn="l"/>
            <a:r>
              <a:rPr lang="en-US" altLang="zh-CN" sz="3600" b="1" dirty="0">
                <a:ea typeface="黑体" panose="02010609060101010101" pitchFamily="49" charset="-122"/>
              </a:rPr>
              <a:t>And hearing this, the ten became indignant with the two brothers. </a:t>
            </a:r>
          </a:p>
        </p:txBody>
      </p:sp>
    </p:spTree>
    <p:extLst>
      <p:ext uri="{BB962C8B-B14F-4D97-AF65-F5344CB8AC3E}">
        <p14:creationId xmlns:p14="http://schemas.microsoft.com/office/powerpoint/2010/main" val="1667562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20</a:t>
            </a:r>
            <a:r>
              <a:rPr lang="zh-CN" altLang="en-US" sz="3600" b="1" dirty="0">
                <a:ea typeface="黑体" panose="02010609060101010101" pitchFamily="49" charset="-122"/>
              </a:rPr>
              <a:t>：</a:t>
            </a:r>
            <a:r>
              <a:rPr lang="en-US" altLang="zh-CN" sz="3600" b="1" dirty="0">
                <a:ea typeface="黑体" panose="02010609060101010101" pitchFamily="49" charset="-122"/>
              </a:rPr>
              <a:t>25-27】</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耶穌叫了他們來，說：“你們知道外邦人有君王為主治理他們，有大臣操權管束他們。</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Jesus called them to Himself and said, "You know that the rulers of the Gentiles lord it over them, and those who are great exercise authority over them.</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只是在你們中間不可這樣。你們中間誰願為大，就必作你們的用人；</a:t>
            </a:r>
          </a:p>
          <a:p>
            <a:pPr algn="l"/>
            <a:r>
              <a:rPr lang="en-US" altLang="zh-CN" sz="3600" b="1" dirty="0" smtClean="0">
                <a:ea typeface="黑体" panose="02010609060101010101" pitchFamily="49" charset="-122"/>
              </a:rPr>
              <a:t>Yet </a:t>
            </a:r>
            <a:r>
              <a:rPr lang="en-US" altLang="zh-CN" sz="3600" b="1" dirty="0">
                <a:ea typeface="黑体" panose="02010609060101010101" pitchFamily="49" charset="-122"/>
              </a:rPr>
              <a:t>it shall not be so among you; but whoever desires to become great among you, let him be your servant.</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誰願為首，就必作你們的僕人。</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whoever desires to be first among you, let him be your slave--</a:t>
            </a:r>
          </a:p>
        </p:txBody>
      </p:sp>
    </p:spTree>
    <p:extLst>
      <p:ext uri="{BB962C8B-B14F-4D97-AF65-F5344CB8AC3E}">
        <p14:creationId xmlns:p14="http://schemas.microsoft.com/office/powerpoint/2010/main" val="209523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4</a:t>
            </a:r>
            <a:r>
              <a:rPr lang="zh-CN" altLang="en-US" sz="3600" b="1" dirty="0">
                <a:ea typeface="黑体" panose="02010609060101010101" pitchFamily="49" charset="-122"/>
              </a:rPr>
              <a:t>：</a:t>
            </a:r>
            <a:r>
              <a:rPr lang="en-US" altLang="zh-CN" sz="3600" b="1" dirty="0">
                <a:ea typeface="黑体" panose="02010609060101010101" pitchFamily="49" charset="-122"/>
              </a:rPr>
              <a:t>8-9】</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魔鬼又帶他上了一座最高的山，將世上的萬國與萬國的榮華都指給他看，</a:t>
            </a:r>
          </a:p>
          <a:p>
            <a:pPr algn="l"/>
            <a:r>
              <a:rPr lang="en-US" altLang="zh-CN" sz="3600" b="1" dirty="0" smtClean="0">
                <a:ea typeface="黑体" panose="02010609060101010101" pitchFamily="49" charset="-122"/>
              </a:rPr>
              <a:t>Again</a:t>
            </a:r>
            <a:r>
              <a:rPr lang="en-US" altLang="zh-CN" sz="3600" b="1" dirty="0">
                <a:ea typeface="黑体" panose="02010609060101010101" pitchFamily="49" charset="-122"/>
              </a:rPr>
              <a:t>, the devil took Him up on an exceedingly high mountain, and showed Him all the kingdoms of the world and their glory.</a:t>
            </a:r>
          </a:p>
          <a:p>
            <a:pPr algn="l"/>
            <a:r>
              <a:rPr lang="en-US" altLang="zh-CN" sz="3600" b="1" dirty="0" smtClean="0">
                <a:ea typeface="黑体" panose="02010609060101010101" pitchFamily="49" charset="-122"/>
              </a:rPr>
              <a:t>9</a:t>
            </a:r>
            <a:r>
              <a:rPr lang="zh-CN" altLang="en-US" sz="3600" b="1" dirty="0" smtClean="0">
                <a:ea typeface="黑体" panose="02010609060101010101" pitchFamily="49" charset="-122"/>
              </a:rPr>
              <a:t>對他說：“你若俯伏拜我，我就把這一切都賜給你。”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he said to Him, "All these things I will give You if You will fall down and worship me."</a:t>
            </a:r>
          </a:p>
          <a:p>
            <a:pPr algn="l"/>
            <a:r>
              <a:rPr lang="en-US" altLang="zh-CN" sz="3600" b="1" dirty="0">
                <a:ea typeface="黑体" panose="02010609060101010101" pitchFamily="49" charset="-122"/>
              </a:rPr>
              <a:t>……</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279147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耶穌說：“撒但退去吧（“撒但”就是“抵擋”的意思，乃魔鬼的別名）！因為經上記著說：‘當拜主你的　神，單要侍奉他。’”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Jesus said to him, "Away with you, Satan! For it is written, "You shall worship the LORD your God, and Him only you shall serve."'</a:t>
            </a:r>
          </a:p>
        </p:txBody>
      </p:sp>
    </p:spTree>
    <p:extLst>
      <p:ext uri="{BB962C8B-B14F-4D97-AF65-F5344CB8AC3E}">
        <p14:creationId xmlns:p14="http://schemas.microsoft.com/office/powerpoint/2010/main" val="4267380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哥林多前書</a:t>
            </a:r>
            <a:r>
              <a:rPr lang="en-US" altLang="zh-CN" sz="3600" b="1" dirty="0" smtClean="0">
                <a:ea typeface="黑体" panose="02010609060101010101" pitchFamily="49" charset="-122"/>
              </a:rPr>
              <a:t>1 </a:t>
            </a:r>
            <a:r>
              <a:rPr lang="en-US" altLang="zh-CN" sz="3600" b="1" dirty="0">
                <a:ea typeface="黑体" panose="02010609060101010101" pitchFamily="49" charset="-122"/>
              </a:rPr>
              <a:t>Corinthians 2</a:t>
            </a:r>
            <a:r>
              <a:rPr lang="zh-CN" altLang="en-US" sz="3600" b="1" dirty="0">
                <a:ea typeface="黑体" panose="02010609060101010101" pitchFamily="49" charset="-122"/>
              </a:rPr>
              <a:t>：</a:t>
            </a:r>
            <a:r>
              <a:rPr lang="en-US" altLang="zh-CN" sz="3600" b="1" dirty="0">
                <a:ea typeface="黑体" panose="02010609060101010101" pitchFamily="49" charset="-122"/>
              </a:rPr>
              <a:t>2】</a:t>
            </a:r>
          </a:p>
          <a:p>
            <a:pPr algn="l"/>
            <a:r>
              <a:rPr lang="zh-CN" altLang="en-US" sz="3600" b="1" dirty="0" smtClean="0">
                <a:ea typeface="黑体" panose="02010609060101010101" pitchFamily="49" charset="-122"/>
              </a:rPr>
              <a:t>因為我曾定了主意，在你們中間不知道別的，只知道耶穌基督並他釘十字架。</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I resolved to know nothing while I was with you except Jesus Christ and him crucified.</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699940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2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14</a:t>
            </a:r>
            <a:r>
              <a:rPr lang="zh-CN" altLang="en-US" sz="3600" b="1" dirty="0">
                <a:ea typeface="黑体" panose="02010609060101010101" pitchFamily="49" charset="-122"/>
              </a:rPr>
              <a:t>：</a:t>
            </a:r>
            <a:r>
              <a:rPr lang="en-US" altLang="zh-CN" sz="3600" b="1" dirty="0">
                <a:ea typeface="黑体" panose="02010609060101010101" pitchFamily="49" charset="-122"/>
              </a:rPr>
              <a:t>26-27</a:t>
            </a:r>
            <a:r>
              <a:rPr lang="zh-CN" altLang="en-US" sz="3600" b="1" dirty="0">
                <a:ea typeface="黑体" panose="02010609060101010101" pitchFamily="49" charset="-122"/>
              </a:rPr>
              <a:t>，</a:t>
            </a:r>
            <a:r>
              <a:rPr lang="en-US" altLang="zh-CN" sz="3600" b="1" dirty="0">
                <a:ea typeface="黑体" panose="02010609060101010101" pitchFamily="49" charset="-122"/>
              </a:rPr>
              <a:t>33】</a:t>
            </a:r>
          </a:p>
          <a:p>
            <a:pPr algn="l"/>
            <a:r>
              <a:rPr lang="en-US" altLang="zh-CN" sz="3600" b="1" dirty="0">
                <a:ea typeface="黑体" panose="02010609060101010101" pitchFamily="49" charset="-122"/>
              </a:rPr>
              <a:t>26</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人到我這裡來，若不愛我勝過愛自己的父母、妻子、兒女、弟兄、姐妹和自己的性命，就不能作我的門徒（“愛我勝過愛”原文作“恨”）；</a:t>
            </a:r>
            <a:r>
              <a:rPr lang="en-US" altLang="zh-CN" sz="3600" b="1" dirty="0" smtClean="0">
                <a:ea typeface="黑体" panose="02010609060101010101" pitchFamily="49" charset="-122"/>
              </a:rPr>
              <a:t>"</a:t>
            </a:r>
            <a:r>
              <a:rPr lang="en-US" altLang="zh-CN" sz="3600" b="1" dirty="0">
                <a:ea typeface="黑体" panose="02010609060101010101" pitchFamily="49" charset="-122"/>
              </a:rPr>
              <a:t>If anyone comes to Me and does not hate his father and mother, wife and children, brothers and sisters, yes, and his own life also, he cannot be My disciple.</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凡不背著自己十字架跟從我的，也不能作我的門徒。</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whoever does not bear his cross and come after Me cannot be My disciple.</a:t>
            </a:r>
          </a:p>
          <a:p>
            <a:pPr algn="l"/>
            <a:r>
              <a:rPr lang="en-US" altLang="zh-CN" sz="3600" b="1" dirty="0">
                <a:ea typeface="黑体" panose="02010609060101010101" pitchFamily="49" charset="-122"/>
              </a:rPr>
              <a:t>……</a:t>
            </a:r>
          </a:p>
          <a:p>
            <a:pPr algn="l"/>
            <a:r>
              <a:rPr lang="en-US" altLang="zh-CN" sz="3600" b="1" dirty="0" smtClean="0">
                <a:ea typeface="黑体" panose="02010609060101010101" pitchFamily="49" charset="-122"/>
              </a:rPr>
              <a:t>33</a:t>
            </a:r>
            <a:r>
              <a:rPr lang="zh-CN" altLang="en-US" sz="3600" b="1" dirty="0" smtClean="0">
                <a:ea typeface="黑体" panose="02010609060101010101" pitchFamily="49" charset="-122"/>
              </a:rPr>
              <a:t>這樣，你們無論什麼人，若不撇下一切所有的，就不能作我的門徒。”</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likewise, whoever of you does not forsake all that he has cannot be My disciple.</a:t>
            </a:r>
          </a:p>
        </p:txBody>
      </p:sp>
    </p:spTree>
    <p:extLst>
      <p:ext uri="{BB962C8B-B14F-4D97-AF65-F5344CB8AC3E}">
        <p14:creationId xmlns:p14="http://schemas.microsoft.com/office/powerpoint/2010/main" val="2534413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馬太福音 </a:t>
            </a:r>
            <a:r>
              <a:rPr lang="en-US" altLang="zh-CN" sz="3600" b="1" dirty="0">
                <a:ea typeface="黑体" panose="02010609060101010101" pitchFamily="49" charset="-122"/>
              </a:rPr>
              <a:t>Matthew </a:t>
            </a:r>
            <a:r>
              <a:rPr lang="en-US" altLang="zh-CN" sz="3600" b="1" dirty="0" smtClean="0">
                <a:ea typeface="黑体" panose="02010609060101010101" pitchFamily="49" charset="-122"/>
              </a:rPr>
              <a:t>6:9-13</a:t>
            </a:r>
            <a:r>
              <a:rPr lang="en-US" altLang="zh-CN" sz="3600" b="1" dirty="0">
                <a:ea typeface="黑体" panose="02010609060101010101" pitchFamily="49" charset="-122"/>
              </a:rPr>
              <a:t>】</a:t>
            </a:r>
          </a:p>
          <a:p>
            <a:pPr algn="l" defTabSz="914400">
              <a:spcBef>
                <a:spcPct val="20000"/>
              </a:spcBef>
            </a:pPr>
            <a:r>
              <a:rPr lang="en-US" altLang="zh-CN" sz="3600" b="1" dirty="0" smtClean="0">
                <a:ea typeface="黑体" panose="02010609060101010101" pitchFamily="49" charset="-122"/>
              </a:rPr>
              <a:t>9“</a:t>
            </a:r>
            <a:r>
              <a:rPr lang="zh-CN" altLang="en-US" sz="3600" b="1" dirty="0" smtClean="0">
                <a:ea typeface="黑体" panose="02010609060101010101" pitchFamily="49" charset="-122"/>
              </a:rPr>
              <a:t>所以，你們禱告要這樣說：‘我們在天上的父，願人都尊你的名為聖。</a:t>
            </a:r>
          </a:p>
          <a:p>
            <a:pPr algn="l" defTabSz="914400">
              <a:spcBef>
                <a:spcPct val="20000"/>
              </a:spcBef>
            </a:pPr>
            <a:r>
              <a:rPr lang="en-US" altLang="zh-CN" sz="3600" b="1" dirty="0" smtClean="0">
                <a:ea typeface="黑体" panose="02010609060101010101" pitchFamily="49" charset="-122"/>
              </a:rPr>
              <a:t>In </a:t>
            </a:r>
            <a:r>
              <a:rPr lang="en-US" altLang="zh-CN" sz="3600" b="1" dirty="0">
                <a:ea typeface="黑体" panose="02010609060101010101" pitchFamily="49" charset="-122"/>
              </a:rPr>
              <a:t>this manner, therefore, pray: Our Father in heaven, Hallowed be Your name</a:t>
            </a:r>
            <a:r>
              <a:rPr lang="en-US" altLang="zh-CN" sz="3600" b="1" dirty="0" smtClean="0">
                <a:ea typeface="黑体" panose="02010609060101010101" pitchFamily="49" charset="-122"/>
              </a:rPr>
              <a:t>.</a:t>
            </a:r>
          </a:p>
          <a:p>
            <a:pPr algn="l" defTabSz="914400">
              <a:spcBef>
                <a:spcPct val="20000"/>
              </a:spcBef>
            </a:pPr>
            <a:endParaRPr lang="en-US" altLang="zh-CN" sz="3600" b="1" dirty="0" smtClean="0">
              <a:ea typeface="黑体" panose="02010609060101010101" pitchFamily="49" charset="-122"/>
            </a:endParaRPr>
          </a:p>
          <a:p>
            <a:pPr algn="l"/>
            <a:r>
              <a:rPr lang="en-US" altLang="zh-CN" sz="3600" b="1" dirty="0">
                <a:ea typeface="黑体" panose="02010609060101010101" pitchFamily="49" charset="-122"/>
              </a:rPr>
              <a:t>10</a:t>
            </a:r>
            <a:r>
              <a:rPr lang="zh-CN" altLang="en-US" sz="3600" b="1" dirty="0">
                <a:ea typeface="黑体" panose="02010609060101010101" pitchFamily="49" charset="-122"/>
              </a:rPr>
              <a:t>願你的國降臨。願你的旨意行在地上，如同行在天上。</a:t>
            </a:r>
          </a:p>
          <a:p>
            <a:pPr algn="l"/>
            <a:r>
              <a:rPr lang="en-US" altLang="zh-CN" sz="3600" b="1" dirty="0">
                <a:ea typeface="黑体" panose="02010609060101010101" pitchFamily="49" charset="-122"/>
              </a:rPr>
              <a:t>Your kingdom come. Your will be done On earth as it is in heaven.</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893594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腓立比書</a:t>
            </a:r>
            <a:r>
              <a:rPr lang="en-US" altLang="zh-CN" sz="3600" b="1" dirty="0" smtClean="0">
                <a:ea typeface="黑体" panose="02010609060101010101" pitchFamily="49" charset="-122"/>
              </a:rPr>
              <a:t>Philippians </a:t>
            </a:r>
            <a:r>
              <a:rPr lang="en-US" altLang="zh-CN" sz="3600" b="1" dirty="0">
                <a:ea typeface="黑体" panose="02010609060101010101" pitchFamily="49" charset="-122"/>
              </a:rPr>
              <a:t>3:7-8】</a:t>
            </a:r>
          </a:p>
          <a:p>
            <a:pPr algn="l"/>
            <a:r>
              <a:rPr lang="zh-CN" altLang="en-US" sz="3600" b="1" dirty="0" smtClean="0">
                <a:ea typeface="黑体" panose="02010609060101010101" pitchFamily="49" charset="-122"/>
              </a:rPr>
              <a:t>只是我先前以為與我有益的，我現在因基督都當作有損的。不但如此，我也將萬事當作有損的，因我以認識我主基督耶穌為至寶。我為他已經丟棄萬事，看作糞土，為要得著基督。</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what things were gain to me, these I have counted loss for Christ. Yet indeed I also count all things loss for the excellence of the knowledge of Christ Jesus my Lord, for whom I have suffered the loss of all things, and count them as rubbish, that I may gain </a:t>
            </a:r>
            <a:r>
              <a:rPr lang="en-US" altLang="zh-CN" sz="3600" b="1" dirty="0" smtClean="0">
                <a:ea typeface="黑体" panose="02010609060101010101" pitchFamily="49" charset="-122"/>
              </a:rPr>
              <a:t>Christ.</a:t>
            </a:r>
            <a:endParaRPr lang="en-US" altLang="zh-CN" sz="3600" b="1" dirty="0">
              <a:ea typeface="黑体" panose="02010609060101010101" pitchFamily="49" charset="-122"/>
            </a:endParaRP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748490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16</a:t>
            </a:r>
            <a:r>
              <a:rPr lang="zh-CN" altLang="en-US" sz="3600" b="1" dirty="0">
                <a:ea typeface="黑体" panose="02010609060101010101" pitchFamily="49" charset="-122"/>
              </a:rPr>
              <a:t>：</a:t>
            </a:r>
            <a:r>
              <a:rPr lang="en-US" altLang="zh-CN" sz="3600" b="1" dirty="0">
                <a:ea typeface="黑体" panose="02010609060101010101" pitchFamily="49" charset="-122"/>
              </a:rPr>
              <a:t>13-15】</a:t>
            </a:r>
          </a:p>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一個僕人不能侍奉兩個主，不是惡這個愛那個，就是重這個輕那個；你們不能又侍奉　神，又侍奉瑪門。” </a:t>
            </a:r>
            <a:r>
              <a:rPr lang="en-US" altLang="zh-CN" sz="3600" b="1" dirty="0" smtClean="0">
                <a:ea typeface="黑体" panose="02010609060101010101" pitchFamily="49" charset="-122"/>
              </a:rPr>
              <a:t>"</a:t>
            </a:r>
            <a:r>
              <a:rPr lang="en-US" altLang="zh-CN" sz="3600" b="1" dirty="0">
                <a:ea typeface="黑体" panose="02010609060101010101" pitchFamily="49" charset="-122"/>
              </a:rPr>
              <a:t>No servant can serve two masters; for either he will hate the one and love the other, or else he will be loyal to the one and despise the other. You cannot serve God and mammon.</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法利賽人是貪愛錢財的，他們聽見這一切話，就嗤笑耶穌。</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the Pharisees, who were lovers of money, also heard all these things, and they derided Him.</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632858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16</a:t>
            </a:r>
            <a:r>
              <a:rPr lang="zh-CN" altLang="en-US" sz="3600" b="1" dirty="0">
                <a:ea typeface="黑体" panose="02010609060101010101" pitchFamily="49" charset="-122"/>
              </a:rPr>
              <a:t>：</a:t>
            </a:r>
            <a:r>
              <a:rPr lang="en-US" altLang="zh-CN" sz="3600" b="1" dirty="0">
                <a:ea typeface="黑体" panose="02010609060101010101" pitchFamily="49" charset="-122"/>
              </a:rPr>
              <a:t>13-15】</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耶穌對他們說：“你們是在人面前自稱為義的，你們的心，　神卻知道；因為人所尊貴的，是　神看為可憎惡的。</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He said to them, "You are those who justify yourselves before men, but God knows your hearts. For what is highly esteemed among men is an abomination in the sight of God.</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08124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23</a:t>
            </a:r>
            <a:r>
              <a:rPr lang="zh-CN" altLang="en-US" sz="3600" b="1" dirty="0">
                <a:ea typeface="黑体" panose="02010609060101010101" pitchFamily="49" charset="-122"/>
              </a:rPr>
              <a:t>：</a:t>
            </a:r>
            <a:r>
              <a:rPr lang="en-US" altLang="zh-CN" sz="3600" b="1" dirty="0">
                <a:ea typeface="黑体" panose="02010609060101010101" pitchFamily="49" charset="-122"/>
              </a:rPr>
              <a:t>15-17】</a:t>
            </a:r>
          </a:p>
          <a:p>
            <a:pPr algn="l"/>
            <a:r>
              <a:rPr lang="en-US" altLang="zh-CN" sz="3600" b="1" dirty="0">
                <a:ea typeface="黑体" panose="02010609060101010101" pitchFamily="49" charset="-122"/>
              </a:rPr>
              <a:t>15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你們這假冒為善的文士和法利賽人有禍了！因為你們走遍洋海陸地，勾引一個人入教，既入了教，卻使他作地獄之子，比你們還加倍。</a:t>
            </a:r>
            <a:r>
              <a:rPr lang="en-US" altLang="zh-CN" sz="3600" b="1" dirty="0" smtClean="0">
                <a:ea typeface="黑体" panose="02010609060101010101" pitchFamily="49" charset="-122"/>
              </a:rPr>
              <a:t>"</a:t>
            </a:r>
            <a:r>
              <a:rPr lang="en-US" altLang="zh-CN" sz="3600" b="1" dirty="0">
                <a:ea typeface="黑体" panose="02010609060101010101" pitchFamily="49" charset="-122"/>
              </a:rPr>
              <a:t>Woe to you, scribes and Pharisees, hypocrites! For you travel land and sea to win one proselyte, and when he is won, you make him twice as much a son of hell as yourselves.</a:t>
            </a:r>
          </a:p>
          <a:p>
            <a:pPr algn="l"/>
            <a:r>
              <a:rPr lang="en-US" altLang="zh-CN" sz="3600" b="1" dirty="0">
                <a:ea typeface="黑体" panose="02010609060101010101" pitchFamily="49" charset="-122"/>
              </a:rPr>
              <a:t>16</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你們這瞎眼領路的有禍了！你們說：‘凡指著殿起誓的，這算不得什麼；只是凡指著殿中金子起誓的，他就該謹守。’</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Woe to you, blind guides, who say, "Whoever swears by the temple, it is nothing; but whoever swears by the gold of the temple, he is obliged to perform it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6568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23</a:t>
            </a:r>
            <a:r>
              <a:rPr lang="zh-CN" altLang="en-US" sz="3600" b="1" dirty="0">
                <a:ea typeface="黑体" panose="02010609060101010101" pitchFamily="49" charset="-122"/>
              </a:rPr>
              <a:t>：</a:t>
            </a:r>
            <a:r>
              <a:rPr lang="en-US" altLang="zh-CN" sz="3600" b="1" dirty="0">
                <a:ea typeface="黑体" panose="02010609060101010101" pitchFamily="49" charset="-122"/>
              </a:rPr>
              <a:t>15-17】</a:t>
            </a:r>
          </a:p>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你們這無知瞎眼的人哪！什麼是大的？是金子呢？還是叫金子成聖的殿呢？</a:t>
            </a:r>
          </a:p>
          <a:p>
            <a:pPr algn="l"/>
            <a:r>
              <a:rPr lang="en-US" altLang="zh-CN" sz="3600" b="1" dirty="0" smtClean="0">
                <a:ea typeface="黑体" panose="02010609060101010101" pitchFamily="49" charset="-122"/>
              </a:rPr>
              <a:t>Fools </a:t>
            </a:r>
            <a:r>
              <a:rPr lang="en-US" altLang="zh-CN" sz="3600" b="1" dirty="0">
                <a:ea typeface="黑体" panose="02010609060101010101" pitchFamily="49" charset="-122"/>
              </a:rPr>
              <a:t>and blind! For which is greater, the gold or the temple that sanctifies the gold?</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252080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提摩太后書</a:t>
            </a:r>
            <a:r>
              <a:rPr lang="en-US" altLang="zh-CN" sz="3600" b="1" dirty="0" smtClean="0">
                <a:ea typeface="黑体" panose="02010609060101010101" pitchFamily="49" charset="-122"/>
              </a:rPr>
              <a:t>2 </a:t>
            </a:r>
            <a:r>
              <a:rPr lang="en-US" altLang="zh-CN" sz="3600" b="1" dirty="0">
                <a:ea typeface="黑体" panose="02010609060101010101" pitchFamily="49" charset="-122"/>
              </a:rPr>
              <a:t>Timothy 2</a:t>
            </a:r>
            <a:r>
              <a:rPr lang="zh-CN" altLang="en-US" sz="3600" b="1" dirty="0">
                <a:ea typeface="黑体" panose="02010609060101010101" pitchFamily="49" charset="-122"/>
              </a:rPr>
              <a:t>：</a:t>
            </a:r>
            <a:r>
              <a:rPr lang="en-US" altLang="zh-CN" sz="3600" b="1" dirty="0">
                <a:ea typeface="黑体" panose="02010609060101010101" pitchFamily="49" charset="-122"/>
              </a:rPr>
              <a:t>15】</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你當竭力在　神面前得蒙喜悅，作無愧的工人，按著正意分解真理的道。</a:t>
            </a:r>
          </a:p>
          <a:p>
            <a:pPr algn="l"/>
            <a:r>
              <a:rPr lang="en-US" altLang="zh-CN" sz="3600" b="1" dirty="0" smtClean="0">
                <a:ea typeface="黑体" panose="02010609060101010101" pitchFamily="49" charset="-122"/>
              </a:rPr>
              <a:t>Be </a:t>
            </a:r>
            <a:r>
              <a:rPr lang="en-US" altLang="zh-CN" sz="3600" b="1" dirty="0">
                <a:ea typeface="黑体" panose="02010609060101010101" pitchFamily="49" charset="-122"/>
              </a:rPr>
              <a:t>diligent to present yourself approved to God, a worker who does not need to be ashamed, rightly dividing the word of truth.</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81516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猶大書</a:t>
            </a:r>
            <a:r>
              <a:rPr lang="en-US" altLang="zh-CN" sz="3600" b="1" dirty="0" smtClean="0">
                <a:ea typeface="黑体" panose="02010609060101010101" pitchFamily="49" charset="-122"/>
              </a:rPr>
              <a:t>Jude </a:t>
            </a:r>
            <a:r>
              <a:rPr lang="en-US" altLang="zh-CN" sz="3600" b="1" dirty="0">
                <a:ea typeface="黑体" panose="02010609060101010101" pitchFamily="49" charset="-122"/>
              </a:rPr>
              <a:t>1</a:t>
            </a:r>
            <a:r>
              <a:rPr lang="zh-CN" altLang="en-US" sz="3600" b="1" dirty="0">
                <a:ea typeface="黑体" panose="02010609060101010101" pitchFamily="49" charset="-122"/>
              </a:rPr>
              <a:t>：</a:t>
            </a:r>
            <a:r>
              <a:rPr lang="en-US" altLang="zh-CN" sz="3600" b="1" dirty="0">
                <a:ea typeface="黑体" panose="02010609060101010101" pitchFamily="49" charset="-122"/>
              </a:rPr>
              <a:t>3】</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親愛的弟兄啊，我想盡心寫信給你們，論我們同得救恩的時候，就不得不寫信勸你們，要為從前一次交付聖徒的真道竭力的爭辯。</a:t>
            </a:r>
          </a:p>
          <a:p>
            <a:pPr algn="l"/>
            <a:r>
              <a:rPr lang="en-US" altLang="zh-CN" sz="3600" b="1" dirty="0" smtClean="0">
                <a:ea typeface="黑体" panose="02010609060101010101" pitchFamily="49" charset="-122"/>
              </a:rPr>
              <a:t>Beloved</a:t>
            </a:r>
            <a:r>
              <a:rPr lang="en-US" altLang="zh-CN" sz="3600" b="1" dirty="0">
                <a:ea typeface="黑体" panose="02010609060101010101" pitchFamily="49" charset="-122"/>
              </a:rPr>
              <a:t>, while I was very diligent to write to you concerning our common salvation, I found it necessary to write to you exhorting you to contend earnestly for the faith which was once for all delivered to the saints.</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42747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ea typeface="黑体" panose="02010609060101010101" pitchFamily="49" charset="-122"/>
              </a:rPr>
              <a:t>11</a:t>
            </a:r>
            <a:r>
              <a:rPr lang="zh-CN" altLang="en-US" sz="3600" b="1" dirty="0">
                <a:ea typeface="黑体" panose="02010609060101010101" pitchFamily="49" charset="-122"/>
              </a:rPr>
              <a:t>我們日用的飲食，今日賜給我們。</a:t>
            </a:r>
          </a:p>
          <a:p>
            <a:pPr algn="l"/>
            <a:r>
              <a:rPr lang="en-US" altLang="zh-CN" sz="3600" b="1" dirty="0">
                <a:ea typeface="黑体" panose="02010609060101010101" pitchFamily="49" charset="-122"/>
              </a:rPr>
              <a:t>Give us this day our daily bread.</a:t>
            </a:r>
          </a:p>
          <a:p>
            <a:pPr algn="l"/>
            <a:r>
              <a:rPr lang="en-US" altLang="zh-CN" sz="3600" b="1" dirty="0">
                <a:ea typeface="黑体" panose="02010609060101010101" pitchFamily="49" charset="-122"/>
              </a:rPr>
              <a:t>12</a:t>
            </a:r>
            <a:r>
              <a:rPr lang="zh-CN" altLang="en-US" sz="3600" b="1" dirty="0">
                <a:ea typeface="黑体" panose="02010609060101010101" pitchFamily="49" charset="-122"/>
              </a:rPr>
              <a:t>免我們的債，如同我們免了人的債。</a:t>
            </a:r>
          </a:p>
          <a:p>
            <a:pPr algn="l"/>
            <a:r>
              <a:rPr lang="en-US" altLang="zh-CN" sz="3600" b="1" dirty="0">
                <a:ea typeface="黑体" panose="02010609060101010101" pitchFamily="49" charset="-122"/>
              </a:rPr>
              <a:t>And forgive us our debts, As we forgive our debtors.</a:t>
            </a:r>
          </a:p>
          <a:p>
            <a:pPr algn="l" defTabSz="914400">
              <a:spcBef>
                <a:spcPct val="20000"/>
              </a:spcBef>
            </a:pPr>
            <a:r>
              <a:rPr lang="en-US" altLang="zh-CN" sz="3600" b="1" dirty="0">
                <a:ea typeface="黑体" panose="02010609060101010101" pitchFamily="49" charset="-122"/>
              </a:rPr>
              <a:t>13</a:t>
            </a:r>
            <a:r>
              <a:rPr lang="zh-CN" altLang="en-US" sz="3600" b="1" dirty="0">
                <a:ea typeface="黑体" panose="02010609060101010101" pitchFamily="49" charset="-122"/>
              </a:rPr>
              <a:t>不叫我們遇見試探，救我們脫離兇惡。因為國度、權柄、榮耀，全是你的，直到永遠。阿們。</a:t>
            </a:r>
            <a:endParaRPr lang="en-US" altLang="zh-CN" sz="3600" b="1" dirty="0">
              <a:ea typeface="黑体" panose="02010609060101010101" pitchFamily="49" charset="-122"/>
            </a:endParaRPr>
          </a:p>
          <a:p>
            <a:pPr algn="l" defTabSz="914400">
              <a:spcBef>
                <a:spcPct val="20000"/>
              </a:spcBef>
            </a:pPr>
            <a:r>
              <a:rPr lang="en-US" altLang="zh-CN" sz="3600" b="1" dirty="0">
                <a:ea typeface="黑体" panose="02010609060101010101" pitchFamily="49" charset="-122"/>
              </a:rPr>
              <a:t>And do not lead us into temptation, But deliver us from the evil one. For Yours is the kingdom and the power and the glory forever. Amen.</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fontScale="92500" lnSpcReduction="10000"/>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利未記</a:t>
            </a:r>
            <a:r>
              <a:rPr lang="en-US" altLang="zh-CN" sz="3600" b="1" dirty="0" smtClean="0">
                <a:ea typeface="黑体" panose="02010609060101010101" pitchFamily="49" charset="-122"/>
              </a:rPr>
              <a:t>Leviticus </a:t>
            </a:r>
            <a:r>
              <a:rPr lang="en-US" altLang="zh-CN" sz="3600" b="1" dirty="0">
                <a:ea typeface="黑体" panose="02010609060101010101" pitchFamily="49" charset="-122"/>
              </a:rPr>
              <a:t>18</a:t>
            </a:r>
            <a:r>
              <a:rPr lang="zh-CN" altLang="en-US" sz="3600" b="1" dirty="0">
                <a:ea typeface="黑体" panose="02010609060101010101" pitchFamily="49" charset="-122"/>
              </a:rPr>
              <a:t>：</a:t>
            </a:r>
            <a:r>
              <a:rPr lang="en-US" altLang="zh-CN" sz="3600" b="1" dirty="0">
                <a:ea typeface="黑体" panose="02010609060101010101" pitchFamily="49" charset="-122"/>
              </a:rPr>
              <a:t>22】</a:t>
            </a:r>
          </a:p>
          <a:p>
            <a:pPr algn="l" defTabSz="914400">
              <a:spcBef>
                <a:spcPct val="20000"/>
              </a:spcBef>
            </a:pPr>
            <a:r>
              <a:rPr lang="zh-CN" altLang="en-US" sz="3600" b="1" dirty="0" smtClean="0">
                <a:ea typeface="黑体" panose="02010609060101010101" pitchFamily="49" charset="-122"/>
              </a:rPr>
              <a:t>（男人）不可與男人苟合，像與女人一樣，這本是可憎惡的。</a:t>
            </a:r>
          </a:p>
          <a:p>
            <a:pPr algn="l" defTabSz="914400">
              <a:spcBef>
                <a:spcPct val="20000"/>
              </a:spcBef>
            </a:pPr>
            <a:r>
              <a:rPr lang="en-US" altLang="zh-CN" sz="3600" b="1" dirty="0" smtClean="0">
                <a:ea typeface="黑体" panose="02010609060101010101" pitchFamily="49" charset="-122"/>
              </a:rPr>
              <a:t>You </a:t>
            </a:r>
            <a:r>
              <a:rPr lang="en-US" altLang="zh-CN" sz="3600" b="1" dirty="0">
                <a:ea typeface="黑体" panose="02010609060101010101" pitchFamily="49" charset="-122"/>
              </a:rPr>
              <a:t>shall not lie with a male as with a woman. It is an abomination.</a:t>
            </a:r>
          </a:p>
          <a:p>
            <a:pPr algn="l" defTabSz="914400">
              <a:spcBef>
                <a:spcPct val="20000"/>
              </a:spcBef>
            </a:pPr>
            <a:endParaRPr lang="en-US" altLang="zh-CN" sz="3600" b="1" dirty="0">
              <a:ea typeface="黑体" panose="02010609060101010101" pitchFamily="49" charset="-122"/>
            </a:endParaRPr>
          </a:p>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利未記</a:t>
            </a:r>
            <a:r>
              <a:rPr lang="en-US" altLang="zh-CN" sz="3600" b="1" dirty="0" smtClean="0">
                <a:ea typeface="黑体" panose="02010609060101010101" pitchFamily="49" charset="-122"/>
              </a:rPr>
              <a:t>Leviticus20</a:t>
            </a:r>
            <a:r>
              <a:rPr lang="zh-CN" altLang="en-US" sz="3600" b="1" dirty="0">
                <a:ea typeface="黑体" panose="02010609060101010101" pitchFamily="49" charset="-122"/>
              </a:rPr>
              <a:t>：</a:t>
            </a:r>
            <a:r>
              <a:rPr lang="en-US" altLang="zh-CN" sz="3600" b="1" dirty="0">
                <a:ea typeface="黑体" panose="02010609060101010101" pitchFamily="49" charset="-122"/>
              </a:rPr>
              <a:t>13】</a:t>
            </a:r>
          </a:p>
          <a:p>
            <a:pPr algn="l" defTabSz="914400">
              <a:spcBef>
                <a:spcPct val="20000"/>
              </a:spcBef>
            </a:pPr>
            <a:r>
              <a:rPr lang="zh-CN" altLang="en-US" sz="3600" b="1" dirty="0" smtClean="0">
                <a:ea typeface="黑体" panose="02010609060101010101" pitchFamily="49" charset="-122"/>
              </a:rPr>
              <a:t>（男）人若與男人苟合，像與女人一樣，他們二人行了可憎的事，總要把他們治死，罪要歸到他們身上。</a:t>
            </a:r>
          </a:p>
          <a:p>
            <a:pPr algn="l" defTabSz="914400">
              <a:spcBef>
                <a:spcPct val="20000"/>
              </a:spcBef>
            </a:pPr>
            <a:r>
              <a:rPr lang="en-US" altLang="zh-CN" sz="3600" b="1" dirty="0" smtClean="0">
                <a:ea typeface="黑体" panose="02010609060101010101" pitchFamily="49" charset="-122"/>
              </a:rPr>
              <a:t>If </a:t>
            </a:r>
            <a:r>
              <a:rPr lang="en-US" altLang="zh-CN" sz="3600" b="1" dirty="0">
                <a:ea typeface="黑体" panose="02010609060101010101" pitchFamily="49" charset="-122"/>
              </a:rPr>
              <a:t>a man lies with a male as he lies with a woman, both of them have committed an abomination. They shall surely be put to death. Their blood shall be upon them.</a:t>
            </a:r>
          </a:p>
        </p:txBody>
      </p:sp>
    </p:spTree>
    <p:extLst>
      <p:ext uri="{BB962C8B-B14F-4D97-AF65-F5344CB8AC3E}">
        <p14:creationId xmlns:p14="http://schemas.microsoft.com/office/powerpoint/2010/main" val="2115043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羅馬書 </a:t>
            </a:r>
            <a:r>
              <a:rPr lang="en-US" altLang="zh-CN" sz="3600" b="1" dirty="0" smtClean="0">
                <a:ea typeface="黑体" panose="02010609060101010101" pitchFamily="49" charset="-122"/>
              </a:rPr>
              <a:t>Romans 1</a:t>
            </a:r>
            <a:r>
              <a:rPr lang="zh-CN" altLang="en-US" sz="3600" b="1" dirty="0">
                <a:ea typeface="黑体" panose="02010609060101010101" pitchFamily="49" charset="-122"/>
              </a:rPr>
              <a:t>：</a:t>
            </a:r>
            <a:r>
              <a:rPr lang="en-US" altLang="zh-CN" sz="3600" b="1" dirty="0" smtClean="0">
                <a:ea typeface="黑体" panose="02010609060101010101" pitchFamily="49" charset="-122"/>
              </a:rPr>
              <a:t>18】</a:t>
            </a:r>
          </a:p>
          <a:p>
            <a:pPr algn="l"/>
            <a:r>
              <a:rPr lang="en-US" altLang="zh-CN" sz="3600" b="1" dirty="0" smtClean="0">
                <a:ea typeface="黑体" panose="02010609060101010101" pitchFamily="49" charset="-122"/>
              </a:rPr>
              <a:t>18 </a:t>
            </a:r>
            <a:r>
              <a:rPr lang="zh-CN" altLang="en-US" sz="3600" b="1" dirty="0" smtClean="0">
                <a:ea typeface="黑体" panose="02010609060101010101" pitchFamily="49" charset="-122"/>
              </a:rPr>
              <a:t>原來，　神的忿怒，從天上顯明在一切不虔不義的人身上，就是那些行不義阻擋真理的人。</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the wrath of God is revealed from heaven against all ungodliness and unrighteousness of men, who suppress the truth in unrighteousness,</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羅馬書 </a:t>
            </a:r>
            <a:r>
              <a:rPr lang="en-US" altLang="zh-CN" sz="3600" b="1" dirty="0">
                <a:ea typeface="黑体" panose="02010609060101010101" pitchFamily="49" charset="-122"/>
              </a:rPr>
              <a:t>Romans 1</a:t>
            </a:r>
            <a:r>
              <a:rPr lang="zh-CN" altLang="en-US" sz="3600" b="1" dirty="0" smtClean="0">
                <a:ea typeface="黑体" panose="02010609060101010101" pitchFamily="49" charset="-122"/>
              </a:rPr>
              <a:t>：</a:t>
            </a:r>
            <a:r>
              <a:rPr lang="en-US" altLang="zh-CN" sz="3600" b="1" dirty="0" smtClean="0">
                <a:ea typeface="黑体" panose="02010609060101010101" pitchFamily="49" charset="-122"/>
              </a:rPr>
              <a:t>23, 25-27】</a:t>
            </a:r>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將不能朽壞之　神的榮耀變為偶像，仿佛必朽壞的人和飛禽、走獸、昆蟲的樣式。</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changed the glory of the incorruptible God into an image made like corruptible man--and birds and four-footed animals and creeping things. </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他們將　神的真實變為虛謊，去敬拜侍奉受造之物，不敬奉那造物的主</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who exchanged the truth of God for the lie, and worshiped and served the creature rather than the Creator</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因此，　神任憑他們放縱可羞恥的情欲。他們的女人把順性的用處變為逆性的用處；</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this reason God gave them up to vile passions. For even their women exchanged the natural use for what is against nature.</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男人也是如此，棄了女人順性的用處，欲火攻心，彼此貪戀，男和男行可羞恥的事，就在自己身上受這妄為當得的報應。</a:t>
            </a:r>
          </a:p>
          <a:p>
            <a:pPr algn="l"/>
            <a:r>
              <a:rPr lang="en-US" altLang="zh-CN" sz="3600" b="1" dirty="0" smtClean="0">
                <a:ea typeface="黑体" panose="02010609060101010101" pitchFamily="49" charset="-122"/>
              </a:rPr>
              <a:t>Likewise </a:t>
            </a:r>
            <a:r>
              <a:rPr lang="en-US" altLang="zh-CN" sz="3600" b="1" dirty="0">
                <a:ea typeface="黑体" panose="02010609060101010101" pitchFamily="49" charset="-122"/>
              </a:rPr>
              <a:t>also the men, leaving the natural use of the woman, burned in their lust for one another, men with men committing what is shameful, and receiving in themselves the penalty of their error which was due.</a:t>
            </a:r>
          </a:p>
        </p:txBody>
      </p:sp>
    </p:spTree>
    <p:extLst>
      <p:ext uri="{BB962C8B-B14F-4D97-AF65-F5344CB8AC3E}">
        <p14:creationId xmlns:p14="http://schemas.microsoft.com/office/powerpoint/2010/main" val="2938099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申命記</a:t>
            </a:r>
            <a:r>
              <a:rPr lang="en-US" altLang="zh-CN" sz="3600" b="1" dirty="0" smtClean="0">
                <a:ea typeface="黑体" panose="02010609060101010101" pitchFamily="49" charset="-122"/>
              </a:rPr>
              <a:t>Deuteronomy </a:t>
            </a:r>
            <a:r>
              <a:rPr lang="en-US" altLang="zh-CN" sz="3600" b="1" dirty="0">
                <a:ea typeface="黑体" panose="02010609060101010101" pitchFamily="49" charset="-122"/>
              </a:rPr>
              <a:t>22</a:t>
            </a:r>
            <a:r>
              <a:rPr lang="zh-CN" altLang="en-US" sz="3600" b="1" dirty="0">
                <a:ea typeface="黑体" panose="02010609060101010101" pitchFamily="49" charset="-122"/>
              </a:rPr>
              <a:t>：</a:t>
            </a:r>
            <a:r>
              <a:rPr lang="en-US" altLang="zh-CN" sz="3600" b="1" dirty="0">
                <a:ea typeface="黑体" panose="02010609060101010101" pitchFamily="49" charset="-122"/>
              </a:rPr>
              <a:t>5】</a:t>
            </a:r>
          </a:p>
          <a:p>
            <a:pPr algn="l"/>
            <a:r>
              <a:rPr lang="zh-CN" altLang="en-US" sz="3600" b="1" dirty="0" smtClean="0">
                <a:ea typeface="黑体" panose="02010609060101010101" pitchFamily="49" charset="-122"/>
              </a:rPr>
              <a:t>婦女不可穿戴男子所穿戴的；男子也不可穿婦女的衣服，因為這樣行都是耶和華你　神所憎惡的。</a:t>
            </a:r>
          </a:p>
          <a:p>
            <a:pPr algn="l"/>
            <a:r>
              <a:rPr lang="en-US" altLang="zh-CN" sz="3600" b="1" dirty="0" smtClean="0">
                <a:ea typeface="黑体" panose="02010609060101010101" pitchFamily="49" charset="-122"/>
              </a:rPr>
              <a:t>A </a:t>
            </a:r>
            <a:r>
              <a:rPr lang="en-US" altLang="zh-CN" sz="3600" b="1" dirty="0">
                <a:ea typeface="黑体" panose="02010609060101010101" pitchFamily="49" charset="-122"/>
              </a:rPr>
              <a:t>woman shall not wear anything that pertains to a man, nor shall a man put on a woman's garment, for all who do so are an abomination to the LORD your God.</a:t>
            </a:r>
          </a:p>
        </p:txBody>
      </p:sp>
    </p:spTree>
    <p:extLst>
      <p:ext uri="{BB962C8B-B14F-4D97-AF65-F5344CB8AC3E}">
        <p14:creationId xmlns:p14="http://schemas.microsoft.com/office/powerpoint/2010/main" val="34644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雅各書</a:t>
            </a:r>
            <a:r>
              <a:rPr lang="en-US" altLang="zh-CN" sz="3600" b="1" dirty="0" smtClean="0">
                <a:ea typeface="黑体" panose="02010609060101010101" pitchFamily="49" charset="-122"/>
              </a:rPr>
              <a:t>James </a:t>
            </a:r>
            <a:r>
              <a:rPr lang="en-US" altLang="zh-CN" sz="3600" b="1" dirty="0">
                <a:ea typeface="黑体" panose="02010609060101010101" pitchFamily="49" charset="-122"/>
              </a:rPr>
              <a:t>1</a:t>
            </a:r>
            <a:r>
              <a:rPr lang="zh-CN" altLang="en-US" sz="3600" b="1" dirty="0">
                <a:ea typeface="黑体" panose="02010609060101010101" pitchFamily="49" charset="-122"/>
              </a:rPr>
              <a:t>：</a:t>
            </a:r>
            <a:r>
              <a:rPr lang="en-US" altLang="zh-CN" sz="3600" b="1" dirty="0">
                <a:ea typeface="黑体" panose="02010609060101010101" pitchFamily="49" charset="-122"/>
              </a:rPr>
              <a:t>15</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私欲既懷了胎，就生出罪來；罪既長成，就生出死來。</a:t>
            </a:r>
          </a:p>
          <a:p>
            <a:pPr algn="l"/>
            <a:r>
              <a:rPr lang="en-US" altLang="zh-CN" sz="3600" b="1" dirty="0" smtClean="0">
                <a:ea typeface="黑体" panose="02010609060101010101" pitchFamily="49" charset="-122"/>
              </a:rPr>
              <a:t>Then</a:t>
            </a:r>
            <a:r>
              <a:rPr lang="en-US" altLang="zh-CN" sz="3600" b="1" dirty="0">
                <a:ea typeface="黑体" panose="02010609060101010101" pitchFamily="49" charset="-122"/>
              </a:rPr>
              <a:t>, when desire has conceived, it gives birth to sin; and sin, when it is full-grown, brings forth death.</a:t>
            </a:r>
          </a:p>
        </p:txBody>
      </p:sp>
    </p:spTree>
    <p:extLst>
      <p:ext uri="{BB962C8B-B14F-4D97-AF65-F5344CB8AC3E}">
        <p14:creationId xmlns:p14="http://schemas.microsoft.com/office/powerpoint/2010/main" val="427685979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2851</TotalTime>
  <Words>2292</Words>
  <Application>Microsoft Office PowerPoint</Application>
  <PresentationFormat>全屏显示(4:3)</PresentationFormat>
  <Paragraphs>144</Paragraphs>
  <Slides>26</Slides>
  <Notes>26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vt:i4>
      </vt:variant>
    </vt:vector>
  </HeadingPairs>
  <TitlesOfParts>
    <vt:vector size="33"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281</cp:revision>
  <dcterms:created xsi:type="dcterms:W3CDTF">2014-02-25T17:54:08Z</dcterms:created>
  <dcterms:modified xsi:type="dcterms:W3CDTF">2016-05-29T08:25:32Z</dcterms:modified>
</cp:coreProperties>
</file>