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Override1.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notesMasterIdLst>
    <p:notesMasterId r:id="rId14"/>
  </p:notesMasterIdLst>
  <p:handoutMasterIdLst>
    <p:handoutMasterId r:id="rId15"/>
  </p:handoutMasterIdLst>
  <p:sldIdLst>
    <p:sldId id="372" r:id="rId2"/>
    <p:sldId id="387" r:id="rId3"/>
    <p:sldId id="375" r:id="rId4"/>
    <p:sldId id="382" r:id="rId5"/>
    <p:sldId id="383" r:id="rId6"/>
    <p:sldId id="384" r:id="rId7"/>
    <p:sldId id="398" r:id="rId8"/>
    <p:sldId id="393" r:id="rId9"/>
    <p:sldId id="394" r:id="rId10"/>
    <p:sldId id="395" r:id="rId11"/>
    <p:sldId id="396" r:id="rId12"/>
    <p:sldId id="397" r:id="rId13"/>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0" autoAdjust="0"/>
    <p:restoredTop sz="94660"/>
  </p:normalViewPr>
  <p:slideViewPr>
    <p:cSldViewPr>
      <p:cViewPr varScale="1">
        <p:scale>
          <a:sx n="79" d="100"/>
          <a:sy n="79" d="100"/>
        </p:scale>
        <p:origin x="114" y="82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2016/5/14</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2016/5/14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smtClean="0">
              <a:solidFill>
                <a:prstClr val="black"/>
              </a:solidFill>
            </a:endParaRPr>
          </a:p>
        </p:txBody>
      </p:sp>
    </p:spTree>
    <p:extLst>
      <p:ext uri="{BB962C8B-B14F-4D97-AF65-F5344CB8AC3E}">
        <p14:creationId xmlns:p14="http://schemas.microsoft.com/office/powerpoint/2010/main" val="10145088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10</a:t>
            </a:fld>
            <a:endParaRPr lang="en-US" altLang="zh-CN" smtClean="0"/>
          </a:p>
        </p:txBody>
      </p:sp>
    </p:spTree>
    <p:extLst>
      <p:ext uri="{BB962C8B-B14F-4D97-AF65-F5344CB8AC3E}">
        <p14:creationId xmlns:p14="http://schemas.microsoft.com/office/powerpoint/2010/main" val="13294983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11</a:t>
            </a:fld>
            <a:endParaRPr lang="en-US" altLang="zh-CN" smtClean="0"/>
          </a:p>
        </p:txBody>
      </p:sp>
    </p:spTree>
    <p:extLst>
      <p:ext uri="{BB962C8B-B14F-4D97-AF65-F5344CB8AC3E}">
        <p14:creationId xmlns:p14="http://schemas.microsoft.com/office/powerpoint/2010/main" val="27545009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12</a:t>
            </a:fld>
            <a:endParaRPr lang="en-US" altLang="zh-CN" smtClean="0"/>
          </a:p>
        </p:txBody>
      </p:sp>
    </p:spTree>
    <p:extLst>
      <p:ext uri="{BB962C8B-B14F-4D97-AF65-F5344CB8AC3E}">
        <p14:creationId xmlns:p14="http://schemas.microsoft.com/office/powerpoint/2010/main" val="2071208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幻灯片图像占位符 1"/>
          <p:cNvSpPr>
            <a:spLocks noGrp="1" noRot="1" noChangeAspect="1"/>
          </p:cNvSpPr>
          <p:nvPr>
            <p:ph type="sldImg"/>
          </p:nvPr>
        </p:nvSpPr>
        <p:spPr bwMode="auto">
          <a:noFill/>
          <a:ln>
            <a:solidFill>
              <a:srgbClr val="000000"/>
            </a:solidFill>
            <a:miter lim="800000"/>
            <a:headEnd/>
            <a:tailEnd/>
          </a:ln>
        </p:spPr>
      </p:sp>
      <p:sp>
        <p:nvSpPr>
          <p:cNvPr id="16386" name="备注占位符 2"/>
          <p:cNvSpPr>
            <a:spLocks noGrp="1"/>
          </p:cNvSpPr>
          <p:nvPr>
            <p:ph type="body" idx="1"/>
          </p:nvPr>
        </p:nvSpPr>
        <p:spPr bwMode="auto">
          <a:noFill/>
        </p:spPr>
        <p:txBody>
          <a:bodyPr/>
          <a:lstStyle/>
          <a:p>
            <a:pPr>
              <a:spcBef>
                <a:spcPct val="0"/>
              </a:spcBef>
            </a:pPr>
            <a:endParaRPr lang="zh-CN" altLang="en-US" smtClean="0"/>
          </a:p>
        </p:txBody>
      </p:sp>
      <p:sp>
        <p:nvSpPr>
          <p:cNvPr id="1638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8A7715C-5F1B-4EE9-B4C8-9F634B139109}" type="slidenum">
              <a:rPr lang="zh-CN" altLang="en-US" smtClean="0"/>
              <a:pPr/>
              <a:t>2</a:t>
            </a:fld>
            <a:endParaRPr lang="en-US" altLang="zh-CN" dirty="0" smtClean="0"/>
          </a:p>
        </p:txBody>
      </p:sp>
    </p:spTree>
    <p:extLst>
      <p:ext uri="{BB962C8B-B14F-4D97-AF65-F5344CB8AC3E}">
        <p14:creationId xmlns:p14="http://schemas.microsoft.com/office/powerpoint/2010/main" val="14405094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solidFill>
                  <a:prstClr val="black"/>
                </a:solidFill>
              </a:rPr>
              <a:pPr/>
              <a:t>3</a:t>
            </a:fld>
            <a:endParaRPr lang="en-US" altLang="zh-CN" smtClean="0">
              <a:solidFill>
                <a:prstClr val="black"/>
              </a:solidFill>
            </a:endParaRPr>
          </a:p>
        </p:txBody>
      </p:sp>
    </p:spTree>
    <p:extLst>
      <p:ext uri="{BB962C8B-B14F-4D97-AF65-F5344CB8AC3E}">
        <p14:creationId xmlns:p14="http://schemas.microsoft.com/office/powerpoint/2010/main" val="28192908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4</a:t>
            </a:fld>
            <a:endParaRPr lang="en-US" altLang="zh-CN" smtClean="0"/>
          </a:p>
        </p:txBody>
      </p:sp>
    </p:spTree>
    <p:extLst>
      <p:ext uri="{BB962C8B-B14F-4D97-AF65-F5344CB8AC3E}">
        <p14:creationId xmlns:p14="http://schemas.microsoft.com/office/powerpoint/2010/main" val="565066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5</a:t>
            </a:fld>
            <a:endParaRPr lang="en-US" altLang="zh-CN" smtClean="0"/>
          </a:p>
        </p:txBody>
      </p:sp>
    </p:spTree>
    <p:extLst>
      <p:ext uri="{BB962C8B-B14F-4D97-AF65-F5344CB8AC3E}">
        <p14:creationId xmlns:p14="http://schemas.microsoft.com/office/powerpoint/2010/main" val="1732122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6</a:t>
            </a:fld>
            <a:endParaRPr lang="en-US" altLang="zh-CN" smtClean="0"/>
          </a:p>
        </p:txBody>
      </p:sp>
    </p:spTree>
    <p:extLst>
      <p:ext uri="{BB962C8B-B14F-4D97-AF65-F5344CB8AC3E}">
        <p14:creationId xmlns:p14="http://schemas.microsoft.com/office/powerpoint/2010/main" val="7041914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7</a:t>
            </a:fld>
            <a:endParaRPr lang="en-US" altLang="zh-CN" smtClean="0"/>
          </a:p>
        </p:txBody>
      </p:sp>
    </p:spTree>
    <p:extLst>
      <p:ext uri="{BB962C8B-B14F-4D97-AF65-F5344CB8AC3E}">
        <p14:creationId xmlns:p14="http://schemas.microsoft.com/office/powerpoint/2010/main" val="35490643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8</a:t>
            </a:fld>
            <a:endParaRPr lang="en-US" altLang="zh-CN" smtClean="0"/>
          </a:p>
        </p:txBody>
      </p:sp>
    </p:spTree>
    <p:extLst>
      <p:ext uri="{BB962C8B-B14F-4D97-AF65-F5344CB8AC3E}">
        <p14:creationId xmlns:p14="http://schemas.microsoft.com/office/powerpoint/2010/main" val="37579278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幻灯片图像占位符 1"/>
          <p:cNvSpPr>
            <a:spLocks noGrp="1" noRot="1" noChangeAspect="1"/>
          </p:cNvSpPr>
          <p:nvPr>
            <p:ph type="sldImg"/>
          </p:nvPr>
        </p:nvSpPr>
        <p:spPr bwMode="auto">
          <a:noFill/>
          <a:ln>
            <a:solidFill>
              <a:srgbClr val="000000"/>
            </a:solidFill>
            <a:miter lim="800000"/>
            <a:headEnd/>
            <a:tailEnd/>
          </a:ln>
        </p:spPr>
      </p:sp>
      <p:sp>
        <p:nvSpPr>
          <p:cNvPr id="26626" name="备注占位符 2"/>
          <p:cNvSpPr>
            <a:spLocks noGrp="1"/>
          </p:cNvSpPr>
          <p:nvPr>
            <p:ph type="body" idx="1"/>
          </p:nvPr>
        </p:nvSpPr>
        <p:spPr bwMode="auto">
          <a:noFill/>
        </p:spPr>
        <p:txBody>
          <a:bodyPr/>
          <a:lstStyle/>
          <a:p>
            <a:pPr>
              <a:spcBef>
                <a:spcPct val="0"/>
              </a:spcBef>
            </a:pPr>
            <a:endParaRPr lang="zh-CN" altLang="en-US" smtClean="0"/>
          </a:p>
        </p:txBody>
      </p:sp>
      <p:sp>
        <p:nvSpPr>
          <p:cNvPr id="26627"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458CEE-167E-45B4-882B-2C8006E30A48}" type="slidenum">
              <a:rPr lang="zh-CN" altLang="en-US" smtClean="0"/>
              <a:pPr/>
              <a:t>9</a:t>
            </a:fld>
            <a:endParaRPr lang="en-US" altLang="zh-CN" smtClean="0"/>
          </a:p>
        </p:txBody>
      </p:sp>
    </p:spTree>
    <p:extLst>
      <p:ext uri="{BB962C8B-B14F-4D97-AF65-F5344CB8AC3E}">
        <p14:creationId xmlns:p14="http://schemas.microsoft.com/office/powerpoint/2010/main" val="280983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2016/5/14</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a:p>
        </p:txBody>
      </p:sp>
    </p:spTree>
    <p:extLst>
      <p:ext uri="{BB962C8B-B14F-4D97-AF65-F5344CB8AC3E}">
        <p14:creationId xmlns:p14="http://schemas.microsoft.com/office/powerpoint/2010/main" val="1400257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2016/5/14</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a:p>
        </p:txBody>
      </p:sp>
    </p:spTree>
    <p:extLst>
      <p:ext uri="{BB962C8B-B14F-4D97-AF65-F5344CB8AC3E}">
        <p14:creationId xmlns:p14="http://schemas.microsoft.com/office/powerpoint/2010/main" val="837906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DC8889E9-B0E2-4B6A-A1AD-98D2F671A2DE}" type="datetimeFigureOut">
              <a:rPr lang="zh-CN" altLang="en-US" smtClean="0"/>
              <a:pPr>
                <a:defRPr/>
              </a:pPr>
              <a:t>2016/5/14</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3739593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2016/5/14</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a:p>
        </p:txBody>
      </p:sp>
    </p:spTree>
    <p:extLst>
      <p:ext uri="{BB962C8B-B14F-4D97-AF65-F5344CB8AC3E}">
        <p14:creationId xmlns:p14="http://schemas.microsoft.com/office/powerpoint/2010/main" val="3926314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2016/5/14</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a:p>
        </p:txBody>
      </p:sp>
    </p:spTree>
    <p:extLst>
      <p:ext uri="{BB962C8B-B14F-4D97-AF65-F5344CB8AC3E}">
        <p14:creationId xmlns:p14="http://schemas.microsoft.com/office/powerpoint/2010/main" val="2131828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2016/5/14</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a:p>
        </p:txBody>
      </p:sp>
    </p:spTree>
    <p:extLst>
      <p:ext uri="{BB962C8B-B14F-4D97-AF65-F5344CB8AC3E}">
        <p14:creationId xmlns:p14="http://schemas.microsoft.com/office/powerpoint/2010/main" val="1461248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2016/5/14</a:t>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a:p>
        </p:txBody>
      </p:sp>
    </p:spTree>
    <p:extLst>
      <p:ext uri="{BB962C8B-B14F-4D97-AF65-F5344CB8AC3E}">
        <p14:creationId xmlns:p14="http://schemas.microsoft.com/office/powerpoint/2010/main" val="4269533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2016/5/14</a:t>
            </a:fld>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a:p>
        </p:txBody>
      </p:sp>
    </p:spTree>
    <p:extLst>
      <p:ext uri="{BB962C8B-B14F-4D97-AF65-F5344CB8AC3E}">
        <p14:creationId xmlns:p14="http://schemas.microsoft.com/office/powerpoint/2010/main" val="604165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2016/5/14</a:t>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a:p>
        </p:txBody>
      </p:sp>
    </p:spTree>
    <p:extLst>
      <p:ext uri="{BB962C8B-B14F-4D97-AF65-F5344CB8AC3E}">
        <p14:creationId xmlns:p14="http://schemas.microsoft.com/office/powerpoint/2010/main" val="234336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2016/5/14</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a:p>
        </p:txBody>
      </p:sp>
    </p:spTree>
    <p:extLst>
      <p:ext uri="{BB962C8B-B14F-4D97-AF65-F5344CB8AC3E}">
        <p14:creationId xmlns:p14="http://schemas.microsoft.com/office/powerpoint/2010/main" val="3981293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2016/5/14</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a:p>
        </p:txBody>
      </p:sp>
    </p:spTree>
    <p:extLst>
      <p:ext uri="{BB962C8B-B14F-4D97-AF65-F5344CB8AC3E}">
        <p14:creationId xmlns:p14="http://schemas.microsoft.com/office/powerpoint/2010/main" val="717764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8889E9-B0E2-4B6A-A1AD-98D2F671A2DE}" type="datetimeFigureOut">
              <a:rPr lang="zh-CN" altLang="en-US" smtClean="0"/>
              <a:pPr>
                <a:defRPr/>
              </a:pPr>
              <a:t>2016/5/14</a:t>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23434740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馬太福音 </a:t>
            </a:r>
            <a:r>
              <a:rPr lang="en-US" altLang="zh-CN" sz="3600" b="1" dirty="0">
                <a:ea typeface="黑体" panose="02010609060101010101" pitchFamily="49" charset="-122"/>
              </a:rPr>
              <a:t>Matthew </a:t>
            </a:r>
            <a:r>
              <a:rPr lang="en-US" altLang="zh-CN" sz="3600" b="1" dirty="0" smtClean="0">
                <a:ea typeface="黑体" panose="02010609060101010101" pitchFamily="49" charset="-122"/>
              </a:rPr>
              <a:t>6:9-13</a:t>
            </a:r>
            <a:r>
              <a:rPr lang="en-US" altLang="zh-CN" sz="3600" b="1" dirty="0">
                <a:ea typeface="黑体" panose="02010609060101010101" pitchFamily="49" charset="-122"/>
              </a:rPr>
              <a:t>】</a:t>
            </a:r>
          </a:p>
          <a:p>
            <a:pPr algn="l" defTabSz="914400">
              <a:spcBef>
                <a:spcPct val="20000"/>
              </a:spcBef>
            </a:pPr>
            <a:r>
              <a:rPr lang="en-US" altLang="zh-CN" sz="3600" b="1" dirty="0" smtClean="0">
                <a:ea typeface="黑体" panose="02010609060101010101" pitchFamily="49" charset="-122"/>
              </a:rPr>
              <a:t>9“</a:t>
            </a:r>
            <a:r>
              <a:rPr lang="zh-CN" altLang="en-US" sz="3600" b="1" dirty="0" smtClean="0">
                <a:ea typeface="黑体" panose="02010609060101010101" pitchFamily="49" charset="-122"/>
              </a:rPr>
              <a:t>所以，你們禱告要這樣說：‘我們在天上的父，願人都尊你的名為聖。</a:t>
            </a:r>
          </a:p>
          <a:p>
            <a:pPr algn="l" defTabSz="914400">
              <a:spcBef>
                <a:spcPct val="20000"/>
              </a:spcBef>
            </a:pPr>
            <a:r>
              <a:rPr lang="en-US" altLang="zh-CN" sz="3600" b="1" dirty="0" smtClean="0">
                <a:ea typeface="黑体" panose="02010609060101010101" pitchFamily="49" charset="-122"/>
              </a:rPr>
              <a:t>In </a:t>
            </a:r>
            <a:r>
              <a:rPr lang="en-US" altLang="zh-CN" sz="3600" b="1" dirty="0">
                <a:ea typeface="黑体" panose="02010609060101010101" pitchFamily="49" charset="-122"/>
              </a:rPr>
              <a:t>this manner, therefore, pray: Our Father in heaven, Hallowed be Your name</a:t>
            </a:r>
            <a:r>
              <a:rPr lang="en-US" altLang="zh-CN" sz="3600" b="1" dirty="0" smtClean="0">
                <a:ea typeface="黑体" panose="02010609060101010101" pitchFamily="49" charset="-122"/>
              </a:rPr>
              <a:t>.</a:t>
            </a:r>
          </a:p>
          <a:p>
            <a:pPr algn="l" defTabSz="914400">
              <a:spcBef>
                <a:spcPct val="20000"/>
              </a:spcBef>
            </a:pPr>
            <a:endParaRPr lang="en-US" altLang="zh-CN" sz="3600" b="1" dirty="0" smtClean="0">
              <a:ea typeface="黑体" panose="02010609060101010101" pitchFamily="49" charset="-122"/>
            </a:endParaRPr>
          </a:p>
          <a:p>
            <a:pPr algn="l"/>
            <a:r>
              <a:rPr lang="en-US" altLang="zh-CN" sz="3600" b="1" dirty="0">
                <a:ea typeface="黑体" panose="02010609060101010101" pitchFamily="49" charset="-122"/>
              </a:rPr>
              <a:t>10</a:t>
            </a:r>
            <a:r>
              <a:rPr lang="zh-CN" altLang="en-US" sz="3600" b="1" dirty="0">
                <a:ea typeface="黑体" panose="02010609060101010101" pitchFamily="49" charset="-122"/>
              </a:rPr>
              <a:t>願你的國降臨。願你的旨意行在地上，如同行在天上。</a:t>
            </a:r>
          </a:p>
          <a:p>
            <a:pPr algn="l"/>
            <a:r>
              <a:rPr lang="en-US" altLang="zh-CN" sz="3600" b="1" dirty="0">
                <a:ea typeface="黑体" panose="02010609060101010101" pitchFamily="49" charset="-122"/>
              </a:rPr>
              <a:t>Your kingdom come. Your will be done On earth as it is in heaven.</a:t>
            </a:r>
          </a:p>
          <a:p>
            <a:pPr algn="l" defTabSz="914400">
              <a:spcBef>
                <a:spcPct val="20000"/>
              </a:spcBef>
            </a:pP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423042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詩篇</a:t>
            </a:r>
            <a:r>
              <a:rPr lang="en-US" altLang="zh-CN" sz="3600" b="1" dirty="0" smtClean="0">
                <a:ea typeface="黑体" panose="02010609060101010101" pitchFamily="49" charset="-122"/>
              </a:rPr>
              <a:t>Psalms </a:t>
            </a:r>
            <a:r>
              <a:rPr lang="en-US" altLang="zh-CN" sz="3600" b="1" dirty="0">
                <a:ea typeface="黑体" panose="02010609060101010101" pitchFamily="49" charset="-122"/>
              </a:rPr>
              <a:t>19</a:t>
            </a:r>
            <a:r>
              <a:rPr lang="zh-CN" altLang="en-US" sz="3600" b="1" dirty="0">
                <a:ea typeface="黑体" panose="02010609060101010101" pitchFamily="49" charset="-122"/>
              </a:rPr>
              <a:t>：</a:t>
            </a:r>
            <a:r>
              <a:rPr lang="en-US" altLang="zh-CN" sz="3600" b="1" dirty="0">
                <a:ea typeface="黑体" panose="02010609060101010101" pitchFamily="49" charset="-122"/>
              </a:rPr>
              <a:t>1</a:t>
            </a:r>
            <a:r>
              <a:rPr lang="en-US" altLang="zh-CN" sz="3600" b="1" dirty="0" smtClean="0">
                <a:ea typeface="黑体" panose="02010609060101010101" pitchFamily="49" charset="-122"/>
              </a:rPr>
              <a:t>】</a:t>
            </a:r>
          </a:p>
          <a:p>
            <a:pPr algn="l"/>
            <a:r>
              <a:rPr lang="zh-CN" altLang="en-US" sz="3600" b="1" dirty="0" smtClean="0">
                <a:ea typeface="黑体" panose="02010609060101010101" pitchFamily="49" charset="-122"/>
              </a:rPr>
              <a:t>諸天述說　神的榮耀，穹蒼傳揚他的手段。</a:t>
            </a:r>
          </a:p>
          <a:p>
            <a:pPr algn="l"/>
            <a:r>
              <a:rPr lang="en-US" altLang="zh-CN" sz="3600" b="1" dirty="0" smtClean="0">
                <a:ea typeface="黑体" panose="02010609060101010101" pitchFamily="49" charset="-122"/>
              </a:rPr>
              <a:t>The </a:t>
            </a:r>
            <a:r>
              <a:rPr lang="en-US" altLang="zh-CN" sz="3600" b="1" dirty="0">
                <a:ea typeface="黑体" panose="02010609060101010101" pitchFamily="49" charset="-122"/>
              </a:rPr>
              <a:t>heavens declare the glory of God; And the firmament shows His handiwork</a:t>
            </a:r>
            <a:r>
              <a:rPr lang="en-US" altLang="zh-CN" sz="3600" b="1" dirty="0" smtClean="0">
                <a:ea typeface="黑体" panose="02010609060101010101" pitchFamily="49" charset="-122"/>
              </a:rPr>
              <a:t>.</a:t>
            </a:r>
          </a:p>
          <a:p>
            <a:pPr algn="l"/>
            <a:endParaRPr lang="en-US" altLang="zh-CN" sz="800" b="1" dirty="0">
              <a:ea typeface="黑体" panose="02010609060101010101" pitchFamily="49" charset="-122"/>
            </a:endParaRPr>
          </a:p>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以西結書</a:t>
            </a:r>
            <a:r>
              <a:rPr lang="en-US" altLang="zh-CN" sz="3600" b="1" dirty="0" smtClean="0">
                <a:ea typeface="黑体" panose="02010609060101010101" pitchFamily="49" charset="-122"/>
              </a:rPr>
              <a:t>Ezekiel </a:t>
            </a:r>
            <a:r>
              <a:rPr lang="en-US" altLang="zh-CN" sz="3600" b="1" dirty="0">
                <a:ea typeface="黑体" panose="02010609060101010101" pitchFamily="49" charset="-122"/>
              </a:rPr>
              <a:t>28</a:t>
            </a:r>
            <a:r>
              <a:rPr lang="zh-CN" altLang="en-US" sz="3600" b="1" dirty="0">
                <a:ea typeface="黑体" panose="02010609060101010101" pitchFamily="49" charset="-122"/>
              </a:rPr>
              <a:t>：</a:t>
            </a:r>
            <a:r>
              <a:rPr lang="en-US" altLang="zh-CN" sz="3600" b="1" dirty="0">
                <a:ea typeface="黑体" panose="02010609060101010101" pitchFamily="49" charset="-122"/>
              </a:rPr>
              <a:t>22</a:t>
            </a:r>
            <a:r>
              <a:rPr lang="en-US" altLang="zh-CN" sz="3600" b="1" dirty="0" smtClean="0">
                <a:ea typeface="黑体" panose="02010609060101010101" pitchFamily="49" charset="-122"/>
              </a:rPr>
              <a:t>】</a:t>
            </a:r>
          </a:p>
          <a:p>
            <a:pPr algn="l"/>
            <a:r>
              <a:rPr lang="zh-CN" altLang="en-US" sz="3600" b="1" dirty="0" smtClean="0">
                <a:ea typeface="黑体" panose="02010609060101010101" pitchFamily="49" charset="-122"/>
              </a:rPr>
              <a:t>說主耶和華如此說：西頓哪，我與你為敵，我必在你中間得榮耀，我在你中間施行審判、顯為聖的時候，人就知道我是耶和華。</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say, "Thus says the Lord </a:t>
            </a:r>
            <a:r>
              <a:rPr lang="en-US" altLang="zh-CN" sz="3600" b="1" dirty="0" err="1">
                <a:ea typeface="黑体" panose="02010609060101010101" pitchFamily="49" charset="-122"/>
              </a:rPr>
              <a:t>GOD:"Behold</a:t>
            </a:r>
            <a:r>
              <a:rPr lang="en-US" altLang="zh-CN" sz="3600" b="1" dirty="0">
                <a:ea typeface="黑体" panose="02010609060101010101" pitchFamily="49" charset="-122"/>
              </a:rPr>
              <a:t>, I am against you, O Sidon; I will be glorified in your midst; And they shall know that I am the LORD, When I execute judgments in her and am hallowed in her.</a:t>
            </a:r>
          </a:p>
          <a:p>
            <a:pPr algn="l"/>
            <a:endParaRPr lang="zh-CN" altLang="en-US" sz="3200" dirty="0"/>
          </a:p>
        </p:txBody>
      </p:sp>
    </p:spTree>
    <p:extLst>
      <p:ext uri="{BB962C8B-B14F-4D97-AF65-F5344CB8AC3E}">
        <p14:creationId xmlns:p14="http://schemas.microsoft.com/office/powerpoint/2010/main" val="3636754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以西結書</a:t>
            </a:r>
            <a:r>
              <a:rPr lang="en-US" altLang="zh-CN" sz="3600" b="1" dirty="0" smtClean="0">
                <a:ea typeface="黑体" panose="02010609060101010101" pitchFamily="49" charset="-122"/>
              </a:rPr>
              <a:t>Ezekiel </a:t>
            </a:r>
            <a:r>
              <a:rPr lang="en-US" altLang="zh-CN" sz="3600" b="1" dirty="0">
                <a:ea typeface="黑体" panose="02010609060101010101" pitchFamily="49" charset="-122"/>
              </a:rPr>
              <a:t>36: 23</a:t>
            </a:r>
            <a:r>
              <a:rPr lang="en-US" altLang="zh-CN" sz="3600" b="1" dirty="0" smtClean="0">
                <a:ea typeface="黑体" panose="02010609060101010101" pitchFamily="49" charset="-122"/>
              </a:rPr>
              <a:t>】</a:t>
            </a:r>
          </a:p>
          <a:p>
            <a:pPr algn="l"/>
            <a:r>
              <a:rPr lang="zh-CN" altLang="en-US" sz="3600" b="1" dirty="0" smtClean="0">
                <a:ea typeface="黑体" panose="02010609060101010101" pitchFamily="49" charset="-122"/>
              </a:rPr>
              <a:t>我要使我的大名顯為聖，這名在列國中已被褻瀆，就是你們在他們中間所褻瀆的。我在他們眼前，在你們身上顯為聖的時候，他們就知道我是耶和華。這是主耶和華說的。</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I will sanctify My great name, which has been profaned among the nations, which you have profaned in their midst; and the nations shall know that I am the LORD," says the Lord GOD, "when I am hallowed in you before their eyes.</a:t>
            </a:r>
          </a:p>
        </p:txBody>
      </p:sp>
    </p:spTree>
    <p:extLst>
      <p:ext uri="{BB962C8B-B14F-4D97-AF65-F5344CB8AC3E}">
        <p14:creationId xmlns:p14="http://schemas.microsoft.com/office/powerpoint/2010/main" val="2725770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利未記</a:t>
            </a:r>
            <a:r>
              <a:rPr lang="en-US" altLang="zh-CN" sz="3600" b="1" dirty="0" smtClean="0">
                <a:ea typeface="黑体" panose="02010609060101010101" pitchFamily="49" charset="-122"/>
              </a:rPr>
              <a:t>Leviticus </a:t>
            </a:r>
            <a:r>
              <a:rPr lang="en-US" altLang="zh-CN" sz="3600" b="1" dirty="0">
                <a:ea typeface="黑体" panose="02010609060101010101" pitchFamily="49" charset="-122"/>
              </a:rPr>
              <a:t>11:45】</a:t>
            </a:r>
          </a:p>
          <a:p>
            <a:pPr algn="l"/>
            <a:r>
              <a:rPr lang="zh-CN" altLang="en-US" sz="3600" b="1" dirty="0" smtClean="0">
                <a:ea typeface="黑体" panose="02010609060101010101" pitchFamily="49" charset="-122"/>
              </a:rPr>
              <a:t>我是把你們從埃及地領出來的耶和華，要作你們的　神，所以你們要聖潔，因為我是聖潔的。</a:t>
            </a:r>
          </a:p>
          <a:p>
            <a:pPr algn="l"/>
            <a:r>
              <a:rPr lang="en-US" altLang="zh-CN" sz="3600" b="1" dirty="0" smtClean="0">
                <a:ea typeface="黑体" panose="02010609060101010101" pitchFamily="49" charset="-122"/>
              </a:rPr>
              <a:t>For </a:t>
            </a:r>
            <a:r>
              <a:rPr lang="en-US" altLang="zh-CN" sz="3600" b="1" dirty="0">
                <a:ea typeface="黑体" panose="02010609060101010101" pitchFamily="49" charset="-122"/>
              </a:rPr>
              <a:t>I am the LORD who brings you up out of the land of Egypt, to be your God. You shall therefore be holy, for I am holy.</a:t>
            </a:r>
          </a:p>
          <a:p>
            <a:pPr algn="l"/>
            <a:endParaRPr lang="en-US" altLang="zh-CN" sz="3600" b="1" dirty="0">
              <a:ea typeface="黑体" panose="02010609060101010101" pitchFamily="49" charset="-122"/>
            </a:endParaRPr>
          </a:p>
          <a:p>
            <a:pPr algn="l"/>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295642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副标题 2"/>
          <p:cNvSpPr>
            <a:spLocks noGrp="1"/>
          </p:cNvSpPr>
          <p:nvPr>
            <p:ph type="subTitle" idx="1"/>
          </p:nvPr>
        </p:nvSpPr>
        <p:spPr>
          <a:xfrm>
            <a:off x="0" y="1"/>
            <a:ext cx="9144000" cy="6857999"/>
          </a:xfrm>
        </p:spPr>
        <p:txBody>
          <a:bodyPr>
            <a:noAutofit/>
          </a:bodyPr>
          <a:lstStyle/>
          <a:p>
            <a:pPr algn="l"/>
            <a:r>
              <a:rPr lang="en-US" altLang="zh-CN" sz="3600" b="1" dirty="0">
                <a:ea typeface="黑体" panose="02010609060101010101" pitchFamily="49" charset="-122"/>
              </a:rPr>
              <a:t>11</a:t>
            </a:r>
            <a:r>
              <a:rPr lang="zh-CN" altLang="en-US" sz="3600" b="1" dirty="0">
                <a:ea typeface="黑体" panose="02010609060101010101" pitchFamily="49" charset="-122"/>
              </a:rPr>
              <a:t>我們日用的飲食，今日賜給我們。</a:t>
            </a:r>
          </a:p>
          <a:p>
            <a:pPr algn="l"/>
            <a:r>
              <a:rPr lang="en-US" altLang="zh-CN" sz="3600" b="1" dirty="0">
                <a:ea typeface="黑体" panose="02010609060101010101" pitchFamily="49" charset="-122"/>
              </a:rPr>
              <a:t>Give us this day our daily bread.</a:t>
            </a:r>
          </a:p>
          <a:p>
            <a:pPr algn="l"/>
            <a:r>
              <a:rPr lang="en-US" altLang="zh-CN" sz="3600" b="1" dirty="0">
                <a:ea typeface="黑体" panose="02010609060101010101" pitchFamily="49" charset="-122"/>
              </a:rPr>
              <a:t>12</a:t>
            </a:r>
            <a:r>
              <a:rPr lang="zh-CN" altLang="en-US" sz="3600" b="1" dirty="0">
                <a:ea typeface="黑体" panose="02010609060101010101" pitchFamily="49" charset="-122"/>
              </a:rPr>
              <a:t>免我們的債，如同我們免了人的債。</a:t>
            </a:r>
          </a:p>
          <a:p>
            <a:pPr algn="l"/>
            <a:r>
              <a:rPr lang="en-US" altLang="zh-CN" sz="3600" b="1" dirty="0">
                <a:ea typeface="黑体" panose="02010609060101010101" pitchFamily="49" charset="-122"/>
              </a:rPr>
              <a:t>And forgive us our debts, As we forgive our debtors.</a:t>
            </a:r>
          </a:p>
          <a:p>
            <a:pPr algn="l" defTabSz="914400">
              <a:spcBef>
                <a:spcPct val="20000"/>
              </a:spcBef>
            </a:pPr>
            <a:r>
              <a:rPr lang="en-US" altLang="zh-CN" sz="3600" b="1" dirty="0">
                <a:ea typeface="黑体" panose="02010609060101010101" pitchFamily="49" charset="-122"/>
              </a:rPr>
              <a:t>13</a:t>
            </a:r>
            <a:r>
              <a:rPr lang="zh-CN" altLang="en-US" sz="3600" b="1" dirty="0">
                <a:ea typeface="黑体" panose="02010609060101010101" pitchFamily="49" charset="-122"/>
              </a:rPr>
              <a:t>不叫我們遇見試探，救我們脫離兇惡。因為國度、權柄、榮耀，全是你的，直到永遠。阿們。</a:t>
            </a:r>
            <a:endParaRPr lang="en-US" altLang="zh-CN" sz="3600" b="1" dirty="0">
              <a:ea typeface="黑体" panose="02010609060101010101" pitchFamily="49" charset="-122"/>
            </a:endParaRPr>
          </a:p>
          <a:p>
            <a:pPr algn="l" defTabSz="914400">
              <a:spcBef>
                <a:spcPct val="20000"/>
              </a:spcBef>
            </a:pPr>
            <a:r>
              <a:rPr lang="en-US" altLang="zh-CN" sz="3600" b="1" dirty="0">
                <a:ea typeface="黑体" panose="02010609060101010101" pitchFamily="49" charset="-122"/>
              </a:rPr>
              <a:t>And do not lead us into temptation, But deliver us from the evil one. For Yours is the kingdom and the power and the glory forever. Amen.</a:t>
            </a:r>
          </a:p>
          <a:p>
            <a:pPr algn="l"/>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146522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rmAutofit/>
          </a:bodyPr>
          <a:lstStyle/>
          <a:p>
            <a:pPr algn="l" defTabSz="914400">
              <a:spcBef>
                <a:spcPct val="20000"/>
              </a:spcBef>
            </a:pPr>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 </a:t>
            </a:r>
            <a:r>
              <a:rPr lang="en-US" altLang="zh-CN" sz="3600" b="1" dirty="0" smtClean="0">
                <a:ea typeface="黑体" panose="02010609060101010101" pitchFamily="49" charset="-122"/>
              </a:rPr>
              <a:t>Matthew </a:t>
            </a:r>
            <a:r>
              <a:rPr lang="en-US" altLang="zh-CN" sz="3600" b="1" dirty="0">
                <a:ea typeface="黑体" panose="02010609060101010101" pitchFamily="49" charset="-122"/>
              </a:rPr>
              <a:t>6</a:t>
            </a:r>
            <a:r>
              <a:rPr lang="zh-CN" altLang="en-US" sz="3600" b="1" dirty="0">
                <a:ea typeface="黑体" panose="02010609060101010101" pitchFamily="49" charset="-122"/>
              </a:rPr>
              <a:t>：</a:t>
            </a:r>
            <a:r>
              <a:rPr lang="en-US" altLang="zh-CN" sz="3600" b="1" dirty="0">
                <a:ea typeface="黑体" panose="02010609060101010101" pitchFamily="49" charset="-122"/>
              </a:rPr>
              <a:t>5</a:t>
            </a:r>
            <a:r>
              <a:rPr lang="en-US" altLang="zh-CN" sz="3600" b="1" dirty="0" smtClean="0">
                <a:ea typeface="黑体" panose="02010609060101010101" pitchFamily="49" charset="-122"/>
              </a:rPr>
              <a:t>】</a:t>
            </a:r>
          </a:p>
          <a:p>
            <a:pPr algn="l" defTabSz="914400">
              <a:spcBef>
                <a:spcPct val="20000"/>
              </a:spcBef>
            </a:pPr>
            <a:r>
              <a:rPr lang="zh-CN" altLang="en-US" sz="3600" b="1" dirty="0" smtClean="0">
                <a:ea typeface="黑体" panose="02010609060101010101" pitchFamily="49" charset="-122"/>
              </a:rPr>
              <a:t>你們禱告的時候，不可像那假冒為善的人，愛站在會堂裡和十字路口上禱告，故意叫人看見。我實在告訴你們，他們已經得了他們的賞賜。</a:t>
            </a:r>
          </a:p>
          <a:p>
            <a:pPr algn="l" defTabSz="914400">
              <a:spcBef>
                <a:spcPct val="20000"/>
              </a:spcBef>
            </a:pPr>
            <a:r>
              <a:rPr lang="en-US" altLang="zh-CN" sz="3600" b="1" dirty="0" smtClean="0">
                <a:ea typeface="黑体" panose="02010609060101010101" pitchFamily="49" charset="-122"/>
              </a:rPr>
              <a:t>And </a:t>
            </a:r>
            <a:r>
              <a:rPr lang="en-US" altLang="zh-CN" sz="3600" b="1" dirty="0">
                <a:ea typeface="黑体" panose="02010609060101010101" pitchFamily="49" charset="-122"/>
              </a:rPr>
              <a:t>when you pray, you shall not be like the hypocrites. For they love to pray standing in the synagogues and on the corners of the streets, that they may be seen by men. Assuredly, I say to you, they have their reward.</a:t>
            </a:r>
          </a:p>
        </p:txBody>
      </p:sp>
    </p:spTree>
    <p:extLst>
      <p:ext uri="{BB962C8B-B14F-4D97-AF65-F5344CB8AC3E}">
        <p14:creationId xmlns:p14="http://schemas.microsoft.com/office/powerpoint/2010/main" val="2115043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7999"/>
          </a:xfrm>
        </p:spPr>
        <p:txBody>
          <a:bodyPr>
            <a:normAutofit/>
          </a:bodyPr>
          <a:lstStyle/>
          <a:p>
            <a:pPr algn="l"/>
            <a:r>
              <a:rPr lang="en-US" altLang="zh-CN" sz="3600" b="1" dirty="0">
                <a:ea typeface="黑体" panose="02010609060101010101" pitchFamily="49" charset="-122"/>
              </a:rPr>
              <a:t>【</a:t>
            </a:r>
            <a:r>
              <a:rPr lang="zh-CN" altLang="en-US" sz="3600" b="1" dirty="0">
                <a:ea typeface="黑体" panose="02010609060101010101" pitchFamily="49" charset="-122"/>
              </a:rPr>
              <a:t>路加福音</a:t>
            </a:r>
            <a:r>
              <a:rPr lang="en-US" altLang="zh-CN" sz="3600" b="1" dirty="0">
                <a:ea typeface="黑体" panose="02010609060101010101" pitchFamily="49" charset="-122"/>
              </a:rPr>
              <a:t>Luke 18</a:t>
            </a:r>
            <a:r>
              <a:rPr lang="zh-CN" altLang="en-US" sz="3600" b="1" dirty="0">
                <a:ea typeface="黑体" panose="02010609060101010101" pitchFamily="49" charset="-122"/>
              </a:rPr>
              <a:t>：</a:t>
            </a:r>
            <a:r>
              <a:rPr lang="en-US" altLang="zh-CN" sz="3600" b="1" dirty="0">
                <a:ea typeface="黑体" panose="02010609060101010101" pitchFamily="49" charset="-122"/>
              </a:rPr>
              <a:t>9-14】</a:t>
            </a:r>
          </a:p>
          <a:p>
            <a:pPr algn="l"/>
            <a:r>
              <a:rPr lang="en-US" altLang="zh-CN" sz="3600" b="1" dirty="0" smtClean="0">
                <a:ea typeface="黑体" panose="02010609060101010101" pitchFamily="49" charset="-122"/>
              </a:rPr>
              <a:t>9</a:t>
            </a:r>
            <a:r>
              <a:rPr lang="zh-CN" altLang="en-US" sz="3600" b="1" dirty="0" smtClean="0">
                <a:ea typeface="黑体" panose="02010609060101010101" pitchFamily="49" charset="-122"/>
              </a:rPr>
              <a:t>耶穌向那些仗著自己是義人，藐視別人的，設一個比喻，</a:t>
            </a:r>
          </a:p>
          <a:p>
            <a:pPr algn="l"/>
            <a:r>
              <a:rPr lang="en-US" altLang="zh-CN" sz="3600" b="1" dirty="0" smtClean="0">
                <a:ea typeface="黑体" panose="02010609060101010101" pitchFamily="49" charset="-122"/>
              </a:rPr>
              <a:t>Also </a:t>
            </a:r>
            <a:r>
              <a:rPr lang="en-US" altLang="zh-CN" sz="3600" b="1" dirty="0">
                <a:ea typeface="黑体" panose="02010609060101010101" pitchFamily="49" charset="-122"/>
              </a:rPr>
              <a:t>He spoke this parable to some who trusted in themselves that they were righteous, and despised others:</a:t>
            </a:r>
          </a:p>
          <a:p>
            <a:pPr algn="l"/>
            <a:r>
              <a:rPr lang="en-US" altLang="zh-CN" sz="3600" b="1" dirty="0" smtClean="0">
                <a:ea typeface="黑体" panose="02010609060101010101" pitchFamily="49" charset="-122"/>
              </a:rPr>
              <a:t>10</a:t>
            </a:r>
            <a:r>
              <a:rPr lang="zh-CN" altLang="en-US" sz="3600" b="1" dirty="0" smtClean="0">
                <a:ea typeface="黑体" panose="02010609060101010101" pitchFamily="49" charset="-122"/>
              </a:rPr>
              <a:t>說：“有兩個人上殿裡去禱告：一個是法利賽人，一個是稅吏。</a:t>
            </a:r>
          </a:p>
          <a:p>
            <a:pPr algn="l"/>
            <a:r>
              <a:rPr lang="en-US" altLang="zh-CN" sz="3600" b="1" dirty="0" smtClean="0">
                <a:ea typeface="黑体" panose="02010609060101010101" pitchFamily="49" charset="-122"/>
              </a:rPr>
              <a:t>"</a:t>
            </a:r>
            <a:r>
              <a:rPr lang="en-US" altLang="zh-CN" sz="3600" b="1" dirty="0">
                <a:ea typeface="黑体" panose="02010609060101010101" pitchFamily="49" charset="-122"/>
              </a:rPr>
              <a:t>Two men went up to the temple to pray, one a Pharisee and the other a tax collector.</a:t>
            </a:r>
          </a:p>
          <a:p>
            <a:pPr algn="l"/>
            <a:endParaRPr lang="en-US" altLang="zh-CN" sz="3600" b="1" dirty="0">
              <a:ea typeface="黑体" panose="02010609060101010101" pitchFamily="49" charset="-122"/>
            </a:endParaRPr>
          </a:p>
        </p:txBody>
      </p:sp>
    </p:spTree>
    <p:extLst>
      <p:ext uri="{BB962C8B-B14F-4D97-AF65-F5344CB8AC3E}">
        <p14:creationId xmlns:p14="http://schemas.microsoft.com/office/powerpoint/2010/main" val="7139808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46993"/>
          </a:xfrm>
        </p:spPr>
        <p:txBody>
          <a:bodyPr>
            <a:normAutofit/>
          </a:bodyPr>
          <a:lstStyle/>
          <a:p>
            <a:pPr algn="l"/>
            <a:r>
              <a:rPr lang="en-US" altLang="zh-CN" sz="3600" b="1" dirty="0" smtClean="0">
                <a:ea typeface="黑体" panose="02010609060101010101" pitchFamily="49" charset="-122"/>
              </a:rPr>
              <a:t>11</a:t>
            </a:r>
            <a:r>
              <a:rPr lang="zh-CN" altLang="en-US" sz="3600" b="1" dirty="0" smtClean="0">
                <a:ea typeface="黑体" panose="02010609060101010101" pitchFamily="49" charset="-122"/>
              </a:rPr>
              <a:t>法利賽人站著，自言自語地禱告說：‘　神啊，我感謝你，我不像別人勒索、不義、姦淫，也不像這個稅吏。</a:t>
            </a:r>
          </a:p>
          <a:p>
            <a:pPr algn="l"/>
            <a:r>
              <a:rPr lang="en-US" altLang="zh-CN" sz="3600" b="1" dirty="0" smtClean="0">
                <a:ea typeface="黑体" panose="02010609060101010101" pitchFamily="49" charset="-122"/>
              </a:rPr>
              <a:t>The </a:t>
            </a:r>
            <a:r>
              <a:rPr lang="en-US" altLang="zh-CN" sz="3600" b="1" dirty="0">
                <a:ea typeface="黑体" panose="02010609060101010101" pitchFamily="49" charset="-122"/>
              </a:rPr>
              <a:t>Pharisee stood and prayed thus with himself, "God, I thank You that I am not like other men--</a:t>
            </a:r>
            <a:r>
              <a:rPr lang="en-US" altLang="zh-CN" sz="3600" b="1" dirty="0" err="1">
                <a:ea typeface="黑体" panose="02010609060101010101" pitchFamily="49" charset="-122"/>
              </a:rPr>
              <a:t>extortioners</a:t>
            </a:r>
            <a:r>
              <a:rPr lang="en-US" altLang="zh-CN" sz="3600" b="1" dirty="0">
                <a:ea typeface="黑体" panose="02010609060101010101" pitchFamily="49" charset="-122"/>
              </a:rPr>
              <a:t>, unjust, adulterers, or even as this tax collector.</a:t>
            </a:r>
          </a:p>
          <a:p>
            <a:pPr algn="l"/>
            <a:r>
              <a:rPr lang="en-US" altLang="zh-CN" sz="3600" b="1" dirty="0" smtClean="0">
                <a:ea typeface="黑体" panose="02010609060101010101" pitchFamily="49" charset="-122"/>
              </a:rPr>
              <a:t>12</a:t>
            </a:r>
            <a:r>
              <a:rPr lang="zh-CN" altLang="en-US" sz="3600" b="1" dirty="0" smtClean="0">
                <a:ea typeface="黑体" panose="02010609060101010101" pitchFamily="49" charset="-122"/>
              </a:rPr>
              <a:t>我一個禮拜禁食兩次，凡我所得的，都捐上十分之一。’</a:t>
            </a:r>
          </a:p>
          <a:p>
            <a:pPr algn="l"/>
            <a:r>
              <a:rPr lang="en-US" altLang="zh-CN" sz="3600" b="1" dirty="0" smtClean="0">
                <a:ea typeface="黑体" panose="02010609060101010101" pitchFamily="49" charset="-122"/>
              </a:rPr>
              <a:t>I </a:t>
            </a:r>
            <a:r>
              <a:rPr lang="en-US" altLang="zh-CN" sz="3600" b="1" dirty="0">
                <a:ea typeface="黑体" panose="02010609060101010101" pitchFamily="49" charset="-122"/>
              </a:rPr>
              <a:t>fast twice a week; I give tithes of all that I possess.'</a:t>
            </a:r>
          </a:p>
          <a:p>
            <a:pPr algn="l"/>
            <a:endParaRPr lang="en-US" altLang="zh-CN" sz="3600" b="1" dirty="0">
              <a:ea typeface="黑体" panose="02010609060101010101" pitchFamily="49" charset="-122"/>
            </a:endParaRPr>
          </a:p>
        </p:txBody>
      </p:sp>
    </p:spTree>
    <p:extLst>
      <p:ext uri="{BB962C8B-B14F-4D97-AF65-F5344CB8AC3E}">
        <p14:creationId xmlns:p14="http://schemas.microsoft.com/office/powerpoint/2010/main" val="5908462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13</a:t>
            </a:r>
            <a:r>
              <a:rPr lang="zh-CN" altLang="en-US" sz="3600" b="1" dirty="0" smtClean="0">
                <a:ea typeface="黑体" panose="02010609060101010101" pitchFamily="49" charset="-122"/>
              </a:rPr>
              <a:t>那稅吏遠遠地站著，連舉目望天也不敢，只捶著胸說：‘　神啊，開恩可憐我這個罪人！’</a:t>
            </a:r>
            <a:r>
              <a:rPr lang="en-US" altLang="zh-CN" sz="3600" b="1" dirty="0" smtClean="0">
                <a:ea typeface="黑体" panose="02010609060101010101" pitchFamily="49" charset="-122"/>
              </a:rPr>
              <a:t>And </a:t>
            </a:r>
            <a:r>
              <a:rPr lang="en-US" altLang="zh-CN" sz="3600" b="1" dirty="0">
                <a:ea typeface="黑体" panose="02010609060101010101" pitchFamily="49" charset="-122"/>
              </a:rPr>
              <a:t>the tax collector, standing afar off, would not so much as raise his eyes to heaven, but beat his breast, saying, "God, be merciful to me a sinner!'</a:t>
            </a:r>
          </a:p>
          <a:p>
            <a:pPr algn="l"/>
            <a:r>
              <a:rPr lang="en-US" altLang="zh-CN" sz="3600" b="1" dirty="0" smtClean="0">
                <a:ea typeface="黑体" panose="02010609060101010101" pitchFamily="49" charset="-122"/>
              </a:rPr>
              <a:t>14</a:t>
            </a:r>
            <a:r>
              <a:rPr lang="zh-CN" altLang="en-US" sz="3600" b="1" dirty="0" smtClean="0">
                <a:ea typeface="黑体" panose="02010609060101010101" pitchFamily="49" charset="-122"/>
              </a:rPr>
              <a:t>我告訴你們：這人回家去比那人倒算為義了。因為，凡自高的，必降為卑；自卑的，必升為高。” </a:t>
            </a:r>
          </a:p>
          <a:p>
            <a:pPr algn="l"/>
            <a:r>
              <a:rPr lang="en-US" altLang="zh-CN" sz="3600" b="1" dirty="0" smtClean="0">
                <a:ea typeface="黑体" panose="02010609060101010101" pitchFamily="49" charset="-122"/>
              </a:rPr>
              <a:t>I </a:t>
            </a:r>
            <a:r>
              <a:rPr lang="en-US" altLang="zh-CN" sz="3600" b="1" dirty="0">
                <a:ea typeface="黑体" panose="02010609060101010101" pitchFamily="49" charset="-122"/>
              </a:rPr>
              <a:t>tell you, this man went down to his house justified rather than the other; for everyone who exalts himself will be humbled, and he who humbles himself will be exalted."</a:t>
            </a:r>
          </a:p>
        </p:txBody>
      </p:sp>
    </p:spTree>
    <p:extLst>
      <p:ext uri="{BB962C8B-B14F-4D97-AF65-F5344CB8AC3E}">
        <p14:creationId xmlns:p14="http://schemas.microsoft.com/office/powerpoint/2010/main" val="2938099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9144000" cy="6858000"/>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哥林多前書</a:t>
            </a:r>
            <a:r>
              <a:rPr lang="en-US" altLang="zh-CN" sz="3600" b="1" dirty="0" smtClean="0">
                <a:ea typeface="黑体" panose="02010609060101010101" pitchFamily="49" charset="-122"/>
              </a:rPr>
              <a:t>1 </a:t>
            </a:r>
            <a:r>
              <a:rPr lang="en-US" altLang="zh-CN" sz="3600" b="1" dirty="0">
                <a:ea typeface="黑体" panose="02010609060101010101" pitchFamily="49" charset="-122"/>
              </a:rPr>
              <a:t>Corinthians 9:22-23】</a:t>
            </a:r>
          </a:p>
          <a:p>
            <a:pPr algn="l"/>
            <a:r>
              <a:rPr lang="en-US" altLang="zh-CN" sz="3600" b="1" dirty="0" smtClean="0">
                <a:ea typeface="黑体" panose="02010609060101010101" pitchFamily="49" charset="-122"/>
              </a:rPr>
              <a:t>22</a:t>
            </a:r>
            <a:r>
              <a:rPr lang="zh-CN" altLang="en-US" sz="3600" b="1" dirty="0" smtClean="0">
                <a:ea typeface="黑体" panose="02010609060101010101" pitchFamily="49" charset="-122"/>
              </a:rPr>
              <a:t>向軟弱的人，我就作軟弱的人，為要得軟弱的人。向什麼樣的人，我就作什麼樣的人。無論如何總要救些人。</a:t>
            </a:r>
          </a:p>
          <a:p>
            <a:pPr algn="l"/>
            <a:r>
              <a:rPr lang="en-US" altLang="zh-CN" sz="3600" b="1" dirty="0" smtClean="0">
                <a:ea typeface="黑体" panose="02010609060101010101" pitchFamily="49" charset="-122"/>
              </a:rPr>
              <a:t>to </a:t>
            </a:r>
            <a:r>
              <a:rPr lang="en-US" altLang="zh-CN" sz="3600" b="1" dirty="0">
                <a:ea typeface="黑体" panose="02010609060101010101" pitchFamily="49" charset="-122"/>
              </a:rPr>
              <a:t>the weak I became as weak, that I might win the weak. I have become all things to all men, that I might by all means save </a:t>
            </a:r>
            <a:r>
              <a:rPr lang="en-US" altLang="zh-CN" sz="3600" b="1">
                <a:ea typeface="黑体" panose="02010609060101010101" pitchFamily="49" charset="-122"/>
              </a:rPr>
              <a:t>some</a:t>
            </a:r>
            <a:r>
              <a:rPr lang="en-US" altLang="zh-CN" sz="3600" b="1" smtClean="0">
                <a:ea typeface="黑体" panose="02010609060101010101" pitchFamily="49" charset="-122"/>
              </a:rPr>
              <a:t>.</a:t>
            </a:r>
          </a:p>
          <a:p>
            <a:pPr algn="l"/>
            <a:endParaRPr lang="en-US" altLang="zh-CN" sz="800" b="1" dirty="0">
              <a:ea typeface="黑体" panose="02010609060101010101" pitchFamily="49" charset="-122"/>
            </a:endParaRPr>
          </a:p>
          <a:p>
            <a:pPr algn="l"/>
            <a:r>
              <a:rPr lang="en-US" altLang="zh-CN" sz="3600" b="1" dirty="0" smtClean="0">
                <a:ea typeface="黑体" panose="02010609060101010101" pitchFamily="49" charset="-122"/>
              </a:rPr>
              <a:t>23</a:t>
            </a:r>
            <a:r>
              <a:rPr lang="zh-CN" altLang="en-US" sz="3600" b="1" dirty="0" smtClean="0">
                <a:ea typeface="黑体" panose="02010609060101010101" pitchFamily="49" charset="-122"/>
              </a:rPr>
              <a:t>凡我所行的，都是為福音的緣故，為要與人同得這福音的好處。</a:t>
            </a:r>
          </a:p>
          <a:p>
            <a:pPr algn="l"/>
            <a:r>
              <a:rPr lang="en-US" altLang="zh-CN" sz="3600" b="1" dirty="0" smtClean="0">
                <a:ea typeface="黑体" panose="02010609060101010101" pitchFamily="49" charset="-122"/>
              </a:rPr>
              <a:t>Now </a:t>
            </a:r>
            <a:r>
              <a:rPr lang="en-US" altLang="zh-CN" sz="3600" b="1" dirty="0">
                <a:ea typeface="黑体" panose="02010609060101010101" pitchFamily="49" charset="-122"/>
              </a:rPr>
              <a:t>this I do for the gospel's sake, that I may be partaker of it with you</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3464486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8785225" cy="6741367"/>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28</a:t>
            </a:r>
            <a:r>
              <a:rPr lang="zh-CN" altLang="en-US" sz="3600" b="1" dirty="0">
                <a:ea typeface="黑体" panose="02010609060101010101" pitchFamily="49" charset="-122"/>
              </a:rPr>
              <a:t>：</a:t>
            </a:r>
            <a:r>
              <a:rPr lang="en-US" altLang="zh-CN" sz="3600" b="1" dirty="0">
                <a:ea typeface="黑体" panose="02010609060101010101" pitchFamily="49" charset="-122"/>
              </a:rPr>
              <a:t>19-20</a:t>
            </a:r>
            <a:r>
              <a:rPr lang="en-US" altLang="zh-CN" sz="3600" b="1" dirty="0" smtClean="0">
                <a:ea typeface="黑体" panose="02010609060101010101" pitchFamily="49" charset="-122"/>
              </a:rPr>
              <a:t>】</a:t>
            </a:r>
          </a:p>
          <a:p>
            <a:pPr algn="l"/>
            <a:r>
              <a:rPr lang="zh-CN" altLang="en-US" sz="3600" b="1" dirty="0" smtClean="0">
                <a:ea typeface="黑体" panose="02010609060101010101" pitchFamily="49" charset="-122"/>
              </a:rPr>
              <a:t>所以，你們要去使萬民作我的門徒，奉父、子、聖靈的名給他們施洗。凡我所吩咐你們的，都教訓他們遵守，我就常與你們同在，直到世界的末了。</a:t>
            </a:r>
          </a:p>
          <a:p>
            <a:pPr algn="l"/>
            <a:r>
              <a:rPr lang="en-US" altLang="zh-CN" sz="3600" b="1" dirty="0" smtClean="0">
                <a:ea typeface="黑体" panose="02010609060101010101" pitchFamily="49" charset="-122"/>
              </a:rPr>
              <a:t>Go </a:t>
            </a:r>
            <a:r>
              <a:rPr lang="en-US" altLang="zh-CN" sz="3600" b="1" dirty="0">
                <a:ea typeface="黑体" panose="02010609060101010101" pitchFamily="49" charset="-122"/>
              </a:rPr>
              <a:t>therefore and make disciples of all the nations, baptizing them in the name of the Father and of the Son and of the Holy Spirit, teaching them to observe all things that I have commanded you; and lo, I am with you always, even to the end of the age.</a:t>
            </a:r>
          </a:p>
        </p:txBody>
      </p:sp>
    </p:spTree>
    <p:extLst>
      <p:ext uri="{BB962C8B-B14F-4D97-AF65-F5344CB8AC3E}">
        <p14:creationId xmlns:p14="http://schemas.microsoft.com/office/powerpoint/2010/main" val="4276859795"/>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副标题 2"/>
          <p:cNvSpPr>
            <a:spLocks noGrp="1"/>
          </p:cNvSpPr>
          <p:nvPr>
            <p:ph type="subTitle" idx="1"/>
          </p:nvPr>
        </p:nvSpPr>
        <p:spPr>
          <a:xfrm>
            <a:off x="0" y="0"/>
            <a:ext cx="8785225" cy="6741367"/>
          </a:xfrm>
        </p:spPr>
        <p:txBody>
          <a:bodyPr>
            <a:noAutofit/>
          </a:bodyPr>
          <a:lstStyle/>
          <a:p>
            <a:pPr algn="l">
              <a:lnSpc>
                <a:spcPct val="80000"/>
              </a:lnSpc>
            </a:pPr>
            <a:r>
              <a:rPr lang="en-US" altLang="zh-CN" sz="3300" b="1" dirty="0" smtClean="0">
                <a:ea typeface="黑体" panose="02010609060101010101" pitchFamily="49" charset="-122"/>
              </a:rPr>
              <a:t>【</a:t>
            </a:r>
            <a:r>
              <a:rPr lang="zh-CN" altLang="en-US" sz="3300" b="1" dirty="0" smtClean="0">
                <a:ea typeface="黑体" panose="02010609060101010101" pitchFamily="49" charset="-122"/>
              </a:rPr>
              <a:t>馬太福音</a:t>
            </a:r>
            <a:r>
              <a:rPr lang="en-US" altLang="zh-CN" sz="3300" b="1" dirty="0" smtClean="0">
                <a:ea typeface="黑体" panose="02010609060101010101" pitchFamily="49" charset="-122"/>
              </a:rPr>
              <a:t>Matthew </a:t>
            </a:r>
            <a:r>
              <a:rPr lang="en-US" altLang="zh-CN" sz="3300" b="1" dirty="0">
                <a:ea typeface="黑体" panose="02010609060101010101" pitchFamily="49" charset="-122"/>
              </a:rPr>
              <a:t>16</a:t>
            </a:r>
            <a:r>
              <a:rPr lang="zh-CN" altLang="en-US" sz="3300" b="1" dirty="0">
                <a:ea typeface="黑体" panose="02010609060101010101" pitchFamily="49" charset="-122"/>
              </a:rPr>
              <a:t>：</a:t>
            </a:r>
            <a:r>
              <a:rPr lang="en-US" altLang="zh-CN" sz="3300" b="1" dirty="0">
                <a:ea typeface="黑体" panose="02010609060101010101" pitchFamily="49" charset="-122"/>
              </a:rPr>
              <a:t>26</a:t>
            </a:r>
            <a:r>
              <a:rPr lang="en-US" altLang="zh-CN" sz="3300" b="1" dirty="0" smtClean="0">
                <a:ea typeface="黑体" panose="02010609060101010101" pitchFamily="49" charset="-122"/>
              </a:rPr>
              <a:t>】</a:t>
            </a:r>
          </a:p>
          <a:p>
            <a:pPr algn="l">
              <a:lnSpc>
                <a:spcPct val="80000"/>
              </a:lnSpc>
            </a:pPr>
            <a:r>
              <a:rPr lang="zh-CN" altLang="en-US" sz="3300" b="1" dirty="0" smtClean="0">
                <a:ea typeface="黑体" panose="02010609060101010101" pitchFamily="49" charset="-122"/>
              </a:rPr>
              <a:t>人若賺得全世界，賠上自己的生命，有什麼益處呢？人還能拿什麼換生命呢？</a:t>
            </a:r>
          </a:p>
          <a:p>
            <a:pPr algn="l">
              <a:lnSpc>
                <a:spcPct val="80000"/>
              </a:lnSpc>
            </a:pPr>
            <a:r>
              <a:rPr lang="en-US" altLang="zh-CN" sz="3300" b="1" dirty="0" smtClean="0">
                <a:ea typeface="黑体" panose="02010609060101010101" pitchFamily="49" charset="-122"/>
              </a:rPr>
              <a:t>For </a:t>
            </a:r>
            <a:r>
              <a:rPr lang="en-US" altLang="zh-CN" sz="3300" b="1" dirty="0">
                <a:ea typeface="黑体" panose="02010609060101010101" pitchFamily="49" charset="-122"/>
              </a:rPr>
              <a:t>what profit is it to a man if he gains the whole world, and loses his own soul? Or what will a man give in exchange for his soul</a:t>
            </a:r>
            <a:r>
              <a:rPr lang="en-US" altLang="zh-CN" sz="3300" b="1" dirty="0" smtClean="0">
                <a:ea typeface="黑体" panose="02010609060101010101" pitchFamily="49" charset="-122"/>
              </a:rPr>
              <a:t>?</a:t>
            </a:r>
          </a:p>
          <a:p>
            <a:pPr algn="l">
              <a:lnSpc>
                <a:spcPct val="80000"/>
              </a:lnSpc>
            </a:pPr>
            <a:endParaRPr lang="en-US" altLang="zh-CN" sz="3300" b="1" dirty="0" smtClean="0">
              <a:ea typeface="黑体" panose="02010609060101010101" pitchFamily="49" charset="-122"/>
            </a:endParaRPr>
          </a:p>
          <a:p>
            <a:pPr algn="l">
              <a:lnSpc>
                <a:spcPct val="80000"/>
              </a:lnSpc>
            </a:pPr>
            <a:r>
              <a:rPr lang="en-US" altLang="zh-CN" sz="3300" b="1" dirty="0" smtClean="0">
                <a:ea typeface="黑体" panose="02010609060101010101" pitchFamily="49" charset="-122"/>
              </a:rPr>
              <a:t>【</a:t>
            </a:r>
            <a:r>
              <a:rPr lang="zh-CN" altLang="en-US" sz="3300" b="1" dirty="0" smtClean="0">
                <a:ea typeface="黑体" panose="02010609060101010101" pitchFamily="49" charset="-122"/>
              </a:rPr>
              <a:t>馬太福音</a:t>
            </a:r>
            <a:r>
              <a:rPr lang="en-US" altLang="zh-CN" sz="3300" b="1" dirty="0" smtClean="0">
                <a:ea typeface="黑体" panose="02010609060101010101" pitchFamily="49" charset="-122"/>
              </a:rPr>
              <a:t>Matthew </a:t>
            </a:r>
            <a:r>
              <a:rPr lang="en-US" altLang="zh-CN" sz="3300" b="1" dirty="0">
                <a:ea typeface="黑体" panose="02010609060101010101" pitchFamily="49" charset="-122"/>
              </a:rPr>
              <a:t>6</a:t>
            </a:r>
            <a:r>
              <a:rPr lang="zh-CN" altLang="en-US" sz="3300" b="1" dirty="0">
                <a:ea typeface="黑体" panose="02010609060101010101" pitchFamily="49" charset="-122"/>
              </a:rPr>
              <a:t>：</a:t>
            </a:r>
            <a:r>
              <a:rPr lang="en-US" altLang="zh-CN" sz="3300" b="1" dirty="0">
                <a:ea typeface="黑体" panose="02010609060101010101" pitchFamily="49" charset="-122"/>
              </a:rPr>
              <a:t>9-10</a:t>
            </a:r>
            <a:r>
              <a:rPr lang="en-US" altLang="zh-CN" sz="3300" b="1" dirty="0" smtClean="0">
                <a:ea typeface="黑体" panose="02010609060101010101" pitchFamily="49" charset="-122"/>
              </a:rPr>
              <a:t>】</a:t>
            </a:r>
          </a:p>
          <a:p>
            <a:pPr algn="l">
              <a:lnSpc>
                <a:spcPct val="80000"/>
              </a:lnSpc>
            </a:pPr>
            <a:r>
              <a:rPr lang="zh-CN" altLang="en-US" sz="3300" b="1" dirty="0" smtClean="0">
                <a:ea typeface="黑体" panose="02010609060101010101" pitchFamily="49" charset="-122"/>
              </a:rPr>
              <a:t>所以，你們禱告要這樣說：‘我們在天上的父，願人都尊你的名為聖。願你的國降臨。願你的旨意行在地上，如同行在天上。</a:t>
            </a:r>
          </a:p>
          <a:p>
            <a:pPr algn="l">
              <a:lnSpc>
                <a:spcPct val="80000"/>
              </a:lnSpc>
            </a:pPr>
            <a:r>
              <a:rPr lang="en-US" altLang="zh-CN" sz="3300" b="1" dirty="0" smtClean="0">
                <a:ea typeface="黑体" panose="02010609060101010101" pitchFamily="49" charset="-122"/>
              </a:rPr>
              <a:t>In </a:t>
            </a:r>
            <a:r>
              <a:rPr lang="en-US" altLang="zh-CN" sz="3300" b="1" dirty="0">
                <a:ea typeface="黑体" panose="02010609060101010101" pitchFamily="49" charset="-122"/>
              </a:rPr>
              <a:t>this manner, therefore, pray: Our Father in heaven, Hallowed be Your name. Your kingdom come. Your will be done On earth as it is in heaven.</a:t>
            </a:r>
          </a:p>
          <a:p>
            <a:pPr algn="l">
              <a:lnSpc>
                <a:spcPct val="80000"/>
              </a:lnSpc>
            </a:pPr>
            <a:endParaRPr lang="en-US" altLang="zh-CN" sz="3300" b="1" dirty="0">
              <a:ea typeface="黑体" panose="02010609060101010101" pitchFamily="49" charset="-122"/>
            </a:endParaRPr>
          </a:p>
        </p:txBody>
      </p:sp>
    </p:spTree>
    <p:extLst>
      <p:ext uri="{BB962C8B-B14F-4D97-AF65-F5344CB8AC3E}">
        <p14:creationId xmlns:p14="http://schemas.microsoft.com/office/powerpoint/2010/main" val="769518634"/>
      </p:ext>
    </p:extLst>
  </p:cSld>
  <p:clrMapOvr>
    <a:masterClrMapping/>
  </p:clrMapOvr>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2835</TotalTime>
  <Words>1166</Words>
  <Application>Microsoft Office PowerPoint</Application>
  <PresentationFormat>全屏显示(4:3)</PresentationFormat>
  <Paragraphs>68</Paragraphs>
  <Slides>12</Slides>
  <Notes>12</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12</vt:i4>
      </vt:variant>
    </vt:vector>
  </HeadingPairs>
  <TitlesOfParts>
    <vt:vector size="19" baseType="lpstr">
      <vt:lpstr>新細明體</vt:lpstr>
      <vt:lpstr>黑体</vt:lpstr>
      <vt:lpstr>宋体</vt:lpstr>
      <vt:lpstr>Arial</vt:lpstr>
      <vt:lpstr>Calibri</vt:lpstr>
      <vt:lpstr>Calibri Light</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278</cp:revision>
  <dcterms:created xsi:type="dcterms:W3CDTF">2014-02-25T17:54:08Z</dcterms:created>
  <dcterms:modified xsi:type="dcterms:W3CDTF">2016-05-15T03:37:45Z</dcterms:modified>
</cp:coreProperties>
</file>