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 id="2147483672" r:id="rId2"/>
  </p:sldMasterIdLst>
  <p:notesMasterIdLst>
    <p:notesMasterId r:id="rId19"/>
  </p:notesMasterIdLst>
  <p:handoutMasterIdLst>
    <p:handoutMasterId r:id="rId20"/>
  </p:handoutMasterIdLst>
  <p:sldIdLst>
    <p:sldId id="305" r:id="rId3"/>
    <p:sldId id="372" r:id="rId4"/>
    <p:sldId id="387" r:id="rId5"/>
    <p:sldId id="375" r:id="rId6"/>
    <p:sldId id="382" r:id="rId7"/>
    <p:sldId id="383" r:id="rId8"/>
    <p:sldId id="384" r:id="rId9"/>
    <p:sldId id="393" r:id="rId10"/>
    <p:sldId id="394" r:id="rId11"/>
    <p:sldId id="395" r:id="rId12"/>
    <p:sldId id="396" r:id="rId13"/>
    <p:sldId id="397" r:id="rId14"/>
    <p:sldId id="398" r:id="rId15"/>
    <p:sldId id="399" r:id="rId16"/>
    <p:sldId id="400" r:id="rId17"/>
    <p:sldId id="401"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2016/4/30</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2016/4/30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1329498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2754500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2071208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3276297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3549697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2210121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2467768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smtClean="0">
              <a:solidFill>
                <a:prstClr val="black"/>
              </a:solidFill>
            </a:endParaRPr>
          </a:p>
        </p:txBody>
      </p:sp>
    </p:spTree>
    <p:extLst>
      <p:ext uri="{BB962C8B-B14F-4D97-AF65-F5344CB8AC3E}">
        <p14:creationId xmlns:p14="http://schemas.microsoft.com/office/powerpoint/2010/main" val="1014508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3</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704191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757927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28098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2016/4/30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2016/4/30</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2016/4/30</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2016/4/30</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2016/4/30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2016/4/30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2016/4/30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2016/4/30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2016/4/30</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2016/4/30</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2016/4/30</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2016/4/30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2016/4/30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2016/4/30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2016/4/30</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a:t>
            </a:r>
            <a:r>
              <a:rPr lang="en-US" altLang="zh-CN" sz="3600" b="1" dirty="0" smtClean="0">
                <a:solidFill>
                  <a:schemeClr val="tx1"/>
                </a:solidFill>
                <a:ea typeface="黑体" panose="02010609060101010101" pitchFamily="49" charset="-122"/>
              </a:rPr>
              <a:t>Matthew </a:t>
            </a:r>
            <a:r>
              <a:rPr lang="en-US" altLang="zh-CN" sz="3600" b="1" dirty="0">
                <a:solidFill>
                  <a:schemeClr val="tx1"/>
                </a:solidFill>
                <a:ea typeface="黑体" panose="02010609060101010101" pitchFamily="49" charset="-122"/>
              </a:rPr>
              <a:t>6:9</a:t>
            </a:r>
            <a:r>
              <a:rPr lang="en-US" altLang="zh-CN" sz="3600" b="1" dirty="0" smtClean="0">
                <a:solidFill>
                  <a:schemeClr val="tx1"/>
                </a:solidFill>
                <a:ea typeface="黑体" panose="02010609060101010101" pitchFamily="49" charset="-122"/>
              </a:rPr>
              <a:t>】</a:t>
            </a:r>
          </a:p>
          <a:p>
            <a:pPr algn="l"/>
            <a:r>
              <a:rPr lang="zh-CN" altLang="en-US" sz="3600" b="1" dirty="0" smtClean="0">
                <a:solidFill>
                  <a:schemeClr val="tx1"/>
                </a:solidFill>
                <a:ea typeface="黑体" panose="02010609060101010101" pitchFamily="49" charset="-122"/>
              </a:rPr>
              <a:t>所以，你們禱告要這樣說：我們在天上的父，願人都尊你的名為聖。</a:t>
            </a:r>
          </a:p>
          <a:p>
            <a:pPr algn="l"/>
            <a:r>
              <a:rPr lang="en-US" altLang="zh-CN" sz="3600" b="1" dirty="0" smtClean="0">
                <a:solidFill>
                  <a:schemeClr val="tx1"/>
                </a:solidFill>
                <a:ea typeface="黑体" panose="02010609060101010101" pitchFamily="49" charset="-122"/>
              </a:rPr>
              <a:t>In </a:t>
            </a:r>
            <a:r>
              <a:rPr lang="en-US" altLang="zh-CN" sz="3600" b="1" dirty="0">
                <a:solidFill>
                  <a:schemeClr val="tx1"/>
                </a:solidFill>
                <a:ea typeface="黑体" panose="02010609060101010101" pitchFamily="49" charset="-122"/>
              </a:rPr>
              <a:t>this manner, therefore, pray: Our Father in heaven, Hallowed be Your name.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11: 4】</a:t>
            </a:r>
          </a:p>
          <a:p>
            <a:pPr algn="l"/>
            <a:r>
              <a:rPr lang="zh-CN" altLang="en-US" sz="3600" b="1" dirty="0" smtClean="0">
                <a:ea typeface="黑体" panose="02010609060101010101" pitchFamily="49" charset="-122"/>
              </a:rPr>
              <a:t>耶和華在他的聖殿裡，耶和華的寶座在天上，他的慧眼察看世人。</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LORD is in His holy temple, The LORD's throne is in heaven; His eyes behold, His eyelids test the sons of men.</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14: 2】</a:t>
            </a:r>
          </a:p>
          <a:p>
            <a:pPr algn="l"/>
            <a:r>
              <a:rPr lang="zh-CN" altLang="en-US" sz="3600" b="1" dirty="0" smtClean="0">
                <a:ea typeface="黑体" panose="02010609060101010101" pitchFamily="49" charset="-122"/>
              </a:rPr>
              <a:t>耶和華從天上垂看世人，要看有明白的沒有，有尋求　神的沒有。</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LORD looks down from heaven upon the children of men, To see if there are any who understand, who seek God.</a:t>
            </a:r>
          </a:p>
          <a:p>
            <a:pPr algn="l"/>
            <a:endParaRPr lang="zh-CN" altLang="en-US" sz="3200" dirty="0"/>
          </a:p>
        </p:txBody>
      </p:sp>
    </p:spTree>
    <p:extLst>
      <p:ext uri="{BB962C8B-B14F-4D97-AF65-F5344CB8AC3E}">
        <p14:creationId xmlns:p14="http://schemas.microsoft.com/office/powerpoint/2010/main" val="3636754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耶利米書</a:t>
            </a:r>
            <a:r>
              <a:rPr lang="en-US" altLang="zh-CN" sz="3600" b="1" dirty="0" smtClean="0">
                <a:ea typeface="黑体" panose="02010609060101010101" pitchFamily="49" charset="-122"/>
              </a:rPr>
              <a:t>Jeremiah </a:t>
            </a:r>
            <a:r>
              <a:rPr lang="en-US" altLang="zh-CN" sz="3600" b="1" dirty="0">
                <a:ea typeface="黑体" panose="02010609060101010101" pitchFamily="49" charset="-122"/>
              </a:rPr>
              <a:t>32: 19】</a:t>
            </a:r>
          </a:p>
          <a:p>
            <a:pPr algn="l"/>
            <a:r>
              <a:rPr lang="zh-CN" altLang="en-US" sz="3600" b="1" dirty="0" smtClean="0">
                <a:ea typeface="黑体" panose="02010609060101010101" pitchFamily="49" charset="-122"/>
              </a:rPr>
              <a:t>（神）謀事有大略，行事有大能，注目觀看世人一切的舉動，為要照各人所行的和他作事的結果報應他。</a:t>
            </a:r>
          </a:p>
          <a:p>
            <a:pPr algn="l"/>
            <a:r>
              <a:rPr lang="en-US" altLang="zh-CN" sz="3600" b="1" dirty="0" smtClean="0">
                <a:ea typeface="黑体" panose="02010609060101010101" pitchFamily="49" charset="-122"/>
              </a:rPr>
              <a:t>You </a:t>
            </a:r>
            <a:r>
              <a:rPr lang="en-US" altLang="zh-CN" sz="3600" b="1" dirty="0">
                <a:ea typeface="黑体" panose="02010609060101010101" pitchFamily="49" charset="-122"/>
              </a:rPr>
              <a:t>are great in counsel and mighty in work, for your eyes are open to all the ways of the sons of men, to give everyone according to his ways and according to the fruit of his doings.</a:t>
            </a:r>
          </a:p>
        </p:txBody>
      </p:sp>
    </p:spTree>
    <p:extLst>
      <p:ext uri="{BB962C8B-B14F-4D97-AF65-F5344CB8AC3E}">
        <p14:creationId xmlns:p14="http://schemas.microsoft.com/office/powerpoint/2010/main" val="2725770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 </a:t>
            </a:r>
            <a:r>
              <a:rPr lang="en-US" altLang="zh-CN" sz="3600" b="1" dirty="0" smtClean="0">
                <a:ea typeface="黑体" panose="02010609060101010101" pitchFamily="49" charset="-122"/>
              </a:rPr>
              <a:t>Psalms </a:t>
            </a:r>
            <a:r>
              <a:rPr lang="en-US" altLang="zh-CN" sz="3600" b="1" dirty="0">
                <a:ea typeface="黑体" panose="02010609060101010101" pitchFamily="49" charset="-122"/>
              </a:rPr>
              <a:t>139: 1-7】 </a:t>
            </a:r>
            <a:endParaRPr lang="zh-CN" altLang="en-US" sz="3600" b="1" dirty="0">
              <a:ea typeface="黑体" panose="02010609060101010101" pitchFamily="49" charset="-122"/>
            </a:endParaRPr>
          </a:p>
          <a:p>
            <a:pPr algn="l"/>
            <a:r>
              <a:rPr lang="en-US" altLang="zh-CN" sz="3600" b="1" dirty="0" smtClean="0">
                <a:ea typeface="黑体" panose="02010609060101010101" pitchFamily="49" charset="-122"/>
              </a:rPr>
              <a:t>1</a:t>
            </a:r>
            <a:r>
              <a:rPr lang="zh-CN" altLang="en-US" sz="3600" b="1" dirty="0" smtClean="0">
                <a:ea typeface="黑体" panose="02010609060101010101" pitchFamily="49" charset="-122"/>
              </a:rPr>
              <a:t>耶和華啊</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你已經鑒察我，認識我。</a:t>
            </a:r>
          </a:p>
          <a:p>
            <a:pPr algn="l"/>
            <a:r>
              <a:rPr lang="en-US" altLang="zh-CN" sz="3600" b="1" dirty="0" smtClean="0">
                <a:ea typeface="黑体" panose="02010609060101010101" pitchFamily="49" charset="-122"/>
              </a:rPr>
              <a:t>O </a:t>
            </a:r>
            <a:r>
              <a:rPr lang="en-US" altLang="zh-CN" sz="3600" b="1" dirty="0">
                <a:ea typeface="黑体" panose="02010609060101010101" pitchFamily="49" charset="-122"/>
              </a:rPr>
              <a:t>LORD, You have searched me and known me. </a:t>
            </a:r>
            <a:endParaRPr lang="en-US" altLang="zh-CN" sz="3600" b="1" dirty="0" smtClean="0">
              <a:ea typeface="黑体" panose="02010609060101010101" pitchFamily="49" charset="-122"/>
            </a:endParaRPr>
          </a:p>
          <a:p>
            <a:pPr algn="l"/>
            <a:endParaRPr lang="en-US" altLang="zh-CN" sz="800" b="1" dirty="0">
              <a:ea typeface="黑体" panose="02010609060101010101" pitchFamily="49" charset="-122"/>
            </a:endParaRP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我坐下，我起來，你都曉得，你從遠處知道我的意念。</a:t>
            </a:r>
          </a:p>
          <a:p>
            <a:pPr algn="l"/>
            <a:r>
              <a:rPr lang="en-US" altLang="zh-CN" sz="3600" b="1" dirty="0" smtClean="0">
                <a:ea typeface="黑体" panose="02010609060101010101" pitchFamily="49" charset="-122"/>
              </a:rPr>
              <a:t>You </a:t>
            </a:r>
            <a:r>
              <a:rPr lang="en-US" altLang="zh-CN" sz="3600" b="1" dirty="0">
                <a:ea typeface="黑体" panose="02010609060101010101" pitchFamily="49" charset="-122"/>
              </a:rPr>
              <a:t>know when I sit down and when I rise up; You understand my thought from afar. </a:t>
            </a:r>
            <a:endParaRPr lang="en-US" altLang="zh-CN" sz="3600" b="1" dirty="0" smtClean="0">
              <a:ea typeface="黑体" panose="02010609060101010101" pitchFamily="49" charset="-122"/>
            </a:endParaRPr>
          </a:p>
          <a:p>
            <a:pPr algn="l"/>
            <a:endParaRPr lang="en-US" altLang="zh-CN" sz="800" b="1" dirty="0" smtClean="0">
              <a:ea typeface="黑体" panose="02010609060101010101" pitchFamily="49" charset="-122"/>
            </a:endParaRP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我行路，我躺臥，你都細察，你也深知我一切所行的。</a:t>
            </a:r>
          </a:p>
          <a:p>
            <a:pPr algn="l"/>
            <a:r>
              <a:rPr lang="en-US" altLang="zh-CN" sz="3600" b="1" dirty="0" smtClean="0">
                <a:ea typeface="黑体" panose="02010609060101010101" pitchFamily="49" charset="-122"/>
              </a:rPr>
              <a:t>You </a:t>
            </a:r>
            <a:r>
              <a:rPr lang="en-US" altLang="zh-CN" sz="3600" b="1" dirty="0">
                <a:ea typeface="黑体" panose="02010609060101010101" pitchFamily="49" charset="-122"/>
              </a:rPr>
              <a:t>scrutinize my path and my lying down, And are intimately acquainted with all my ways. </a:t>
            </a:r>
          </a:p>
          <a:p>
            <a:pPr algn="l"/>
            <a:endParaRPr lang="en-US" altLang="zh-CN" sz="3600" b="1" dirty="0">
              <a:ea typeface="黑体" panose="02010609060101010101" pitchFamily="49" charset="-122"/>
            </a:endParaRP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95642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耶和華啊</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我舌頭上的話，你沒有一句不知道的。</a:t>
            </a:r>
          </a:p>
          <a:p>
            <a:pPr algn="l"/>
            <a:r>
              <a:rPr lang="en-US" altLang="zh-CN" sz="3600" b="1" dirty="0" smtClean="0">
                <a:ea typeface="黑体" panose="02010609060101010101" pitchFamily="49" charset="-122"/>
              </a:rPr>
              <a:t>Even </a:t>
            </a:r>
            <a:r>
              <a:rPr lang="en-US" altLang="zh-CN" sz="3600" b="1" dirty="0">
                <a:ea typeface="黑体" panose="02010609060101010101" pitchFamily="49" charset="-122"/>
              </a:rPr>
              <a:t>before there is a word on my tongue, Behold, O LORD, You know it all</a:t>
            </a:r>
            <a:r>
              <a:rPr lang="en-US" altLang="zh-CN" sz="3600" b="1" dirty="0" smtClean="0">
                <a:ea typeface="黑体" panose="02010609060101010101" pitchFamily="49" charset="-122"/>
              </a:rPr>
              <a:t>.</a:t>
            </a:r>
          </a:p>
          <a:p>
            <a:pPr algn="l"/>
            <a:endParaRPr lang="en-US" altLang="zh-CN" sz="800" b="1" dirty="0">
              <a:ea typeface="黑体" panose="02010609060101010101" pitchFamily="49" charset="-122"/>
            </a:endParaRPr>
          </a:p>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你在我前後環繞我，按手在我身上。</a:t>
            </a:r>
          </a:p>
          <a:p>
            <a:pPr algn="l"/>
            <a:r>
              <a:rPr lang="en-US" altLang="zh-CN" sz="3600" b="1" dirty="0" smtClean="0">
                <a:ea typeface="黑体" panose="02010609060101010101" pitchFamily="49" charset="-122"/>
              </a:rPr>
              <a:t>You </a:t>
            </a:r>
            <a:r>
              <a:rPr lang="en-US" altLang="zh-CN" sz="3600" b="1" dirty="0">
                <a:ea typeface="黑体" panose="02010609060101010101" pitchFamily="49" charset="-122"/>
              </a:rPr>
              <a:t>have enclosed me behind and before, And laid Your hand upon me</a:t>
            </a:r>
            <a:r>
              <a:rPr lang="en-US" altLang="zh-CN" sz="3600" b="1" dirty="0" smtClean="0">
                <a:ea typeface="黑体" panose="02010609060101010101" pitchFamily="49" charset="-122"/>
              </a:rPr>
              <a:t>.</a:t>
            </a:r>
          </a:p>
          <a:p>
            <a:pPr algn="l"/>
            <a:endParaRPr lang="en-US" altLang="zh-CN" sz="800" b="1" dirty="0">
              <a:ea typeface="黑体" panose="02010609060101010101" pitchFamily="49" charset="-122"/>
            </a:endParaRPr>
          </a:p>
          <a:p>
            <a:pPr algn="l"/>
            <a:r>
              <a:rPr lang="en-US" altLang="zh-CN" sz="3600" b="1" dirty="0">
                <a:ea typeface="黑体" panose="02010609060101010101" pitchFamily="49" charset="-122"/>
              </a:rPr>
              <a:t>6 </a:t>
            </a:r>
            <a:r>
              <a:rPr lang="zh-CN" altLang="en-US" sz="3600" b="1" dirty="0" smtClean="0">
                <a:ea typeface="黑体" panose="02010609060101010101" pitchFamily="49" charset="-122"/>
              </a:rPr>
              <a:t>這樣的知識奇妙，是我不能測的；至高，是我不能及的。</a:t>
            </a:r>
          </a:p>
          <a:p>
            <a:pPr algn="l"/>
            <a:r>
              <a:rPr lang="en-US" altLang="zh-CN" sz="3600" b="1" dirty="0" smtClean="0">
                <a:ea typeface="黑体" panose="02010609060101010101" pitchFamily="49" charset="-122"/>
              </a:rPr>
              <a:t>Such </a:t>
            </a:r>
            <a:r>
              <a:rPr lang="en-US" altLang="zh-CN" sz="3600" b="1" dirty="0">
                <a:ea typeface="黑体" panose="02010609060101010101" pitchFamily="49" charset="-122"/>
              </a:rPr>
              <a:t>knowledge is too wonderful for me; It is too high, I cannot attain to it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54754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我往哪裡去躲避你的靈</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我往哪裡逃躲避你的面</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Where can I go from Your Spirit? Or where can I flee from Your presence?</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0657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約翰一書</a:t>
            </a:r>
            <a:r>
              <a:rPr lang="en-US" altLang="zh-CN" sz="3600" b="1" dirty="0" smtClean="0">
                <a:ea typeface="黑体" panose="02010609060101010101" pitchFamily="49" charset="-122"/>
              </a:rPr>
              <a:t>1 </a:t>
            </a:r>
            <a:r>
              <a:rPr lang="en-US" altLang="zh-CN" sz="3600" b="1" dirty="0">
                <a:ea typeface="黑体" panose="02010609060101010101" pitchFamily="49" charset="-122"/>
              </a:rPr>
              <a:t>John 4:20-21】</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人若說，“我愛　神”，卻恨他的弟兄，就是說謊話的；不愛他所看見的弟兄，就不能愛沒有看見的　神（有古卷作“怎能愛沒有看見的　神呢？”）。</a:t>
            </a:r>
          </a:p>
          <a:p>
            <a:pPr algn="l"/>
            <a:r>
              <a:rPr lang="en-US" altLang="zh-CN" sz="3600" b="1" dirty="0" smtClean="0">
                <a:ea typeface="黑体" panose="02010609060101010101" pitchFamily="49" charset="-122"/>
              </a:rPr>
              <a:t>If </a:t>
            </a:r>
            <a:r>
              <a:rPr lang="en-US" altLang="zh-CN" sz="3600" b="1" dirty="0">
                <a:ea typeface="黑体" panose="02010609060101010101" pitchFamily="49" charset="-122"/>
              </a:rPr>
              <a:t>someone says, "I love God," and hates his brother, he is a liar; for he who does not love his brother whom he has seen, how can he love God whom he has not seen</a:t>
            </a:r>
            <a:r>
              <a:rPr lang="en-US" altLang="zh-CN" sz="3600" b="1" dirty="0" smtClean="0">
                <a:ea typeface="黑体" panose="02010609060101010101" pitchFamily="49" charset="-122"/>
              </a:rPr>
              <a:t>?</a:t>
            </a:r>
          </a:p>
          <a:p>
            <a:pPr algn="l"/>
            <a:endParaRPr lang="en-US" altLang="zh-CN" sz="900" b="1" dirty="0">
              <a:ea typeface="黑体" panose="02010609060101010101" pitchFamily="49" charset="-122"/>
            </a:endParaRPr>
          </a:p>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愛　神的，也當愛弟兄，這是我們從　神所受的命令。</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this commandment we have from Him: that he who loves God must love his brother also.</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71806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哥林多前書</a:t>
            </a:r>
            <a:r>
              <a:rPr lang="en-US" altLang="zh-CN" sz="3600" b="1" dirty="0" smtClean="0">
                <a:ea typeface="黑体" panose="02010609060101010101" pitchFamily="49" charset="-122"/>
              </a:rPr>
              <a:t>1 </a:t>
            </a:r>
            <a:r>
              <a:rPr lang="en-US" altLang="zh-CN" sz="3600" b="1" dirty="0">
                <a:ea typeface="黑体" panose="02010609060101010101" pitchFamily="49" charset="-122"/>
              </a:rPr>
              <a:t>Corinthians 12: 25-26】</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免得身上分門別類，總要肢體彼此相顧。</a:t>
            </a:r>
          </a:p>
          <a:p>
            <a:pPr algn="l"/>
            <a:r>
              <a:rPr lang="en-US" altLang="zh-CN" sz="3600" b="1" dirty="0" smtClean="0">
                <a:ea typeface="黑体" panose="02010609060101010101" pitchFamily="49" charset="-122"/>
              </a:rPr>
              <a:t>that </a:t>
            </a:r>
            <a:r>
              <a:rPr lang="en-US" altLang="zh-CN" sz="3600" b="1" dirty="0">
                <a:ea typeface="黑体" panose="02010609060101010101" pitchFamily="49" charset="-122"/>
              </a:rPr>
              <a:t>there should be no schism in the body, but that the members should have the same care for one another</a:t>
            </a:r>
            <a:r>
              <a:rPr lang="en-US" altLang="zh-CN" sz="3600" b="1" dirty="0" smtClean="0">
                <a:ea typeface="黑体" panose="02010609060101010101" pitchFamily="49" charset="-122"/>
              </a:rPr>
              <a:t>.</a:t>
            </a:r>
          </a:p>
          <a:p>
            <a:pPr algn="l"/>
            <a:endParaRPr lang="en-US" altLang="zh-CN" sz="800" b="1" dirty="0">
              <a:ea typeface="黑体" panose="02010609060101010101" pitchFamily="49" charset="-122"/>
            </a:endParaRP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若一個肢體受苦，所有的肢體就一同受苦；若一個肢體得榮耀，所有的肢體就一同快樂。</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if one member suffers, all the members suffer with it; or if one member is honored, all the members rejoice with it.</a:t>
            </a:r>
          </a:p>
        </p:txBody>
      </p:sp>
    </p:spTree>
    <p:extLst>
      <p:ext uri="{BB962C8B-B14F-4D97-AF65-F5344CB8AC3E}">
        <p14:creationId xmlns:p14="http://schemas.microsoft.com/office/powerpoint/2010/main" val="2465735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馬太福音 </a:t>
            </a:r>
            <a:r>
              <a:rPr lang="en-US" altLang="zh-CN" sz="3600" b="1" dirty="0">
                <a:ea typeface="黑体" panose="02010609060101010101" pitchFamily="49" charset="-122"/>
              </a:rPr>
              <a:t>Matthew </a:t>
            </a:r>
            <a:r>
              <a:rPr lang="en-US" altLang="zh-CN" sz="3600" b="1" dirty="0" smtClean="0">
                <a:ea typeface="黑体" panose="02010609060101010101" pitchFamily="49" charset="-122"/>
              </a:rPr>
              <a:t>6:9-13</a:t>
            </a:r>
            <a:r>
              <a:rPr lang="en-US" altLang="zh-CN" sz="3600" b="1" dirty="0">
                <a:ea typeface="黑体" panose="02010609060101010101" pitchFamily="49" charset="-122"/>
              </a:rPr>
              <a:t>】</a:t>
            </a:r>
          </a:p>
          <a:p>
            <a:pPr algn="l" defTabSz="914400">
              <a:spcBef>
                <a:spcPct val="20000"/>
              </a:spcBef>
            </a:pPr>
            <a:r>
              <a:rPr lang="en-US" altLang="zh-CN" sz="3600" b="1" dirty="0" smtClean="0">
                <a:ea typeface="黑体" panose="02010609060101010101" pitchFamily="49" charset="-122"/>
              </a:rPr>
              <a:t>9</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所以，你們禱告要這樣說：‘我們在天上的父，願人都尊你的名為聖。</a:t>
            </a:r>
          </a:p>
          <a:p>
            <a:pPr algn="l" defTabSz="914400">
              <a:spcBef>
                <a:spcPct val="20000"/>
              </a:spcBef>
            </a:pPr>
            <a:r>
              <a:rPr lang="en-US" altLang="zh-CN" sz="3600" b="1" dirty="0" smtClean="0">
                <a:ea typeface="黑体" panose="02010609060101010101" pitchFamily="49" charset="-122"/>
              </a:rPr>
              <a:t>In </a:t>
            </a:r>
            <a:r>
              <a:rPr lang="en-US" altLang="zh-CN" sz="3600" b="1" dirty="0">
                <a:ea typeface="黑体" panose="02010609060101010101" pitchFamily="49" charset="-122"/>
              </a:rPr>
              <a:t>this manner, therefore, pray: Our Father in heaven, Hallowed be Your name</a:t>
            </a:r>
            <a:r>
              <a:rPr lang="en-US" altLang="zh-CN" sz="3600" b="1" dirty="0" smtClean="0">
                <a:ea typeface="黑体" panose="02010609060101010101" pitchFamily="49" charset="-122"/>
              </a:rPr>
              <a:t>.</a:t>
            </a:r>
          </a:p>
          <a:p>
            <a:pPr algn="l" defTabSz="914400">
              <a:spcBef>
                <a:spcPct val="20000"/>
              </a:spcBef>
            </a:pPr>
            <a:endParaRPr lang="en-US" altLang="zh-CN" sz="3600" b="1" dirty="0" smtClean="0">
              <a:ea typeface="黑体" panose="02010609060101010101" pitchFamily="49" charset="-122"/>
            </a:endParaRPr>
          </a:p>
          <a:p>
            <a:pPr algn="l"/>
            <a:r>
              <a:rPr lang="en-US" altLang="zh-CN" sz="3600" b="1" dirty="0">
                <a:ea typeface="黑体" panose="02010609060101010101" pitchFamily="49" charset="-122"/>
              </a:rPr>
              <a:t>10</a:t>
            </a:r>
            <a:r>
              <a:rPr lang="zh-CN" altLang="en-US" sz="3600" b="1" dirty="0">
                <a:ea typeface="黑体" panose="02010609060101010101" pitchFamily="49" charset="-122"/>
              </a:rPr>
              <a:t>願你的國降臨。願你的旨意行在地上，如同行在天上。</a:t>
            </a:r>
          </a:p>
          <a:p>
            <a:pPr algn="l"/>
            <a:r>
              <a:rPr lang="en-US" altLang="zh-CN" sz="3600" b="1" dirty="0">
                <a:ea typeface="黑体" panose="02010609060101010101" pitchFamily="49" charset="-122"/>
              </a:rPr>
              <a:t>Your kingdom come. Your will be done On earth as it is in heaven.</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23042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我們日用的飲食，今日賜給我們。</a:t>
            </a:r>
          </a:p>
          <a:p>
            <a:pPr algn="l"/>
            <a:r>
              <a:rPr lang="en-US" altLang="zh-CN" sz="3600" b="1" dirty="0" smtClean="0">
                <a:ea typeface="黑体" panose="02010609060101010101" pitchFamily="49" charset="-122"/>
              </a:rPr>
              <a:t>Give </a:t>
            </a:r>
            <a:r>
              <a:rPr lang="en-US" altLang="zh-CN" sz="3600" b="1" dirty="0">
                <a:ea typeface="黑体" panose="02010609060101010101" pitchFamily="49" charset="-122"/>
              </a:rPr>
              <a:t>us this day our daily bread</a:t>
            </a:r>
            <a:r>
              <a:rPr lang="en-US" altLang="zh-CN" sz="3600" b="1" dirty="0" smtClean="0">
                <a:ea typeface="黑体" panose="02010609060101010101" pitchFamily="49" charset="-122"/>
              </a:rPr>
              <a:t>.</a:t>
            </a:r>
          </a:p>
          <a:p>
            <a:pPr algn="l"/>
            <a:r>
              <a:rPr lang="en-US" altLang="zh-CN" sz="3600" b="1" dirty="0" smtClean="0">
                <a:ea typeface="黑体" panose="02010609060101010101" pitchFamily="49" charset="-122"/>
              </a:rPr>
              <a:t>12</a:t>
            </a:r>
            <a:r>
              <a:rPr lang="zh-CN" altLang="en-US" sz="3600" b="1" dirty="0" smtClean="0">
                <a:ea typeface="黑体" panose="02010609060101010101" pitchFamily="49" charset="-122"/>
              </a:rPr>
              <a:t>免我們的債，如同我們免了人的債。</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forgive us our debts, As we forgive our debtors</a:t>
            </a:r>
            <a:r>
              <a:rPr lang="en-US" altLang="zh-CN" sz="3600" b="1" dirty="0" smtClean="0">
                <a:ea typeface="黑体" panose="02010609060101010101" pitchFamily="49" charset="-122"/>
              </a:rPr>
              <a:t>.</a:t>
            </a:r>
          </a:p>
          <a:p>
            <a:pPr algn="l" defTabSz="914400">
              <a:spcBef>
                <a:spcPct val="20000"/>
              </a:spcBef>
            </a:pPr>
            <a:r>
              <a:rPr lang="en-US" altLang="zh-CN" sz="3600" b="1" dirty="0">
                <a:ea typeface="黑体" panose="02010609060101010101" pitchFamily="49" charset="-122"/>
              </a:rPr>
              <a:t>13</a:t>
            </a:r>
            <a:r>
              <a:rPr lang="zh-CN" altLang="en-US" sz="3600" b="1" dirty="0">
                <a:ea typeface="黑体" panose="02010609060101010101" pitchFamily="49" charset="-122"/>
              </a:rPr>
              <a:t>不叫我們遇見試探，救我們脫離兇惡（或作“脫離惡者”）。因為國度、權柄、榮耀，全是你的，直到永遠。阿們（有古卷無“因為”至“阿們”等字）。’”</a:t>
            </a:r>
          </a:p>
          <a:p>
            <a:pPr algn="l" defTabSz="914400">
              <a:spcBef>
                <a:spcPct val="20000"/>
              </a:spcBef>
            </a:pPr>
            <a:r>
              <a:rPr lang="en-US" altLang="zh-CN" sz="3600" b="1" dirty="0">
                <a:ea typeface="黑体" panose="02010609060101010101" pitchFamily="49" charset="-122"/>
              </a:rPr>
              <a:t>And do not lead us into temptation, But deliver us from the evil one. For Yours is the kingdom and the power and the glory forever. Amen.</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11</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你們雖然不好，尚且知道拿好東西給兒女，何況你們在天上的父，豈不更把好東西給求他的人嗎？ </a:t>
            </a:r>
            <a:endParaRPr lang="en-US" altLang="zh-CN" sz="3600" b="1" dirty="0" smtClean="0">
              <a:ea typeface="黑体" panose="02010609060101010101" pitchFamily="49" charset="-122"/>
            </a:endParaRPr>
          </a:p>
          <a:p>
            <a:pPr algn="l" defTabSz="914400">
              <a:spcBef>
                <a:spcPct val="20000"/>
              </a:spcBef>
            </a:pPr>
            <a:r>
              <a:rPr lang="en-US" altLang="zh-CN" sz="3600" b="1" dirty="0" smtClean="0">
                <a:ea typeface="黑体" panose="02010609060101010101" pitchFamily="49" charset="-122"/>
              </a:rPr>
              <a:t>If </a:t>
            </a:r>
            <a:r>
              <a:rPr lang="en-US" altLang="zh-CN" sz="3600" b="1" dirty="0">
                <a:ea typeface="黑体" panose="02010609060101010101" pitchFamily="49" charset="-122"/>
              </a:rPr>
              <a:t>you then, being evil, know how to give good gifts to your children, how much more will your Father who is in heaven give good things to those who ask Him</a:t>
            </a:r>
            <a:r>
              <a:rPr lang="en-US" altLang="zh-CN" sz="3600" b="1" dirty="0" smtClean="0">
                <a:ea typeface="黑体" panose="02010609060101010101" pitchFamily="49" charset="-122"/>
              </a:rPr>
              <a:t>!</a:t>
            </a:r>
          </a:p>
          <a:p>
            <a:pPr algn="l" defTabSz="914400">
              <a:spcBef>
                <a:spcPct val="20000"/>
              </a:spcBef>
            </a:pPr>
            <a:endParaRPr lang="en-US" altLang="zh-CN" sz="900" b="1" dirty="0">
              <a:ea typeface="黑体" panose="02010609060101010101" pitchFamily="49" charset="-122"/>
            </a:endParaRPr>
          </a:p>
          <a:p>
            <a:pPr algn="l" defTabSz="914400">
              <a:spcBef>
                <a:spcPct val="20000"/>
              </a:spcBef>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11:13】</a:t>
            </a:r>
          </a:p>
          <a:p>
            <a:pPr algn="l" defTabSz="914400">
              <a:spcBef>
                <a:spcPct val="20000"/>
              </a:spcBef>
            </a:pPr>
            <a:r>
              <a:rPr lang="zh-CN" altLang="en-US" sz="3600" b="1" dirty="0" smtClean="0">
                <a:ea typeface="黑体" panose="02010609060101010101" pitchFamily="49" charset="-122"/>
              </a:rPr>
              <a:t>你們雖然不好，尚且知道拿好東西給兒女，何況天父，豈不更將聖靈給求他的人嗎？” </a:t>
            </a:r>
            <a:r>
              <a:rPr lang="en-US" altLang="zh-CN" sz="3600" b="1" dirty="0" smtClean="0">
                <a:ea typeface="黑体" panose="02010609060101010101" pitchFamily="49" charset="-122"/>
              </a:rPr>
              <a:t>If </a:t>
            </a:r>
            <a:r>
              <a:rPr lang="en-US" altLang="zh-CN" sz="3600" b="1" dirty="0">
                <a:ea typeface="黑体" panose="02010609060101010101" pitchFamily="49" charset="-122"/>
              </a:rPr>
              <a:t>you then, being evil, know how to give good gifts to your children, how much more will your heavenly Father give the Holy Spirit to those who ask Him!"</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15043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出埃及記</a:t>
            </a:r>
            <a:r>
              <a:rPr lang="en-US" altLang="zh-CN" sz="3600" b="1" dirty="0" smtClean="0">
                <a:ea typeface="黑体" panose="02010609060101010101" pitchFamily="49" charset="-122"/>
              </a:rPr>
              <a:t>Exodus </a:t>
            </a:r>
            <a:r>
              <a:rPr lang="en-US" altLang="zh-CN" sz="3600" b="1" dirty="0">
                <a:ea typeface="黑体" panose="02010609060101010101" pitchFamily="49" charset="-122"/>
              </a:rPr>
              <a:t>20:3】 </a:t>
            </a:r>
          </a:p>
          <a:p>
            <a:pPr algn="l"/>
            <a:r>
              <a:rPr lang="en-US" altLang="zh-CN" sz="3600" b="1" dirty="0">
                <a:ea typeface="黑体" panose="02010609060101010101" pitchFamily="49" charset="-122"/>
              </a:rPr>
              <a:t>3</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除了我以外，你不可有別的神。</a:t>
            </a:r>
            <a:r>
              <a:rPr lang="en-US" altLang="zh-CN" sz="3600" b="1" dirty="0" smtClean="0">
                <a:ea typeface="黑体" panose="02010609060101010101" pitchFamily="49" charset="-122"/>
              </a:rPr>
              <a:t>You </a:t>
            </a:r>
            <a:r>
              <a:rPr lang="en-US" altLang="zh-CN" sz="3600" b="1" dirty="0">
                <a:ea typeface="黑体" panose="02010609060101010101" pitchFamily="49" charset="-122"/>
              </a:rPr>
              <a:t>shall have no other gods before Me</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申命記</a:t>
            </a:r>
            <a:r>
              <a:rPr lang="en-US" altLang="zh-CN" sz="3600" b="1" dirty="0" smtClean="0">
                <a:ea typeface="黑体" panose="02010609060101010101" pitchFamily="49" charset="-122"/>
              </a:rPr>
              <a:t>Deuteronomy </a:t>
            </a:r>
            <a:r>
              <a:rPr lang="en-US" altLang="zh-CN" sz="3600" b="1" dirty="0">
                <a:ea typeface="黑体" panose="02010609060101010101" pitchFamily="49" charset="-122"/>
              </a:rPr>
              <a:t>6:4-5】</a:t>
            </a:r>
          </a:p>
          <a:p>
            <a:pPr algn="l"/>
            <a:r>
              <a:rPr lang="en-US" altLang="zh-CN" sz="3600" b="1" dirty="0">
                <a:ea typeface="黑体" panose="02010609060101010101" pitchFamily="49" charset="-122"/>
              </a:rPr>
              <a:t>4</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以色列啊，你要聽！耶和華我們　神是獨一的主。</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Hear, O Israel: The LORD our God, the LORD is one!</a:t>
            </a:r>
          </a:p>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你要盡心、盡性、盡力愛耶和華你的　神。</a:t>
            </a:r>
          </a:p>
          <a:p>
            <a:pPr algn="l"/>
            <a:r>
              <a:rPr lang="en-US" altLang="zh-CN" sz="3600" b="1" dirty="0" smtClean="0">
                <a:ea typeface="黑体" panose="02010609060101010101" pitchFamily="49" charset="-122"/>
              </a:rPr>
              <a:t>You </a:t>
            </a:r>
            <a:r>
              <a:rPr lang="en-US" altLang="zh-CN" sz="3600" b="1" dirty="0">
                <a:ea typeface="黑体" panose="02010609060101010101" pitchFamily="49" charset="-122"/>
              </a:rPr>
              <a:t>shall love the LORD your God with all your heart, with all your soul, and with all your strength.</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48】</a:t>
            </a:r>
          </a:p>
          <a:p>
            <a:pPr algn="l"/>
            <a:r>
              <a:rPr lang="zh-CN" altLang="en-US" sz="3600" b="1" dirty="0" smtClean="0">
                <a:ea typeface="黑体" panose="02010609060101010101" pitchFamily="49" charset="-122"/>
              </a:rPr>
              <a:t>所以，你們要完全，像你們的天父完全一樣。” </a:t>
            </a:r>
          </a:p>
          <a:p>
            <a:pPr algn="l"/>
            <a:r>
              <a:rPr lang="en-US" altLang="zh-CN" sz="3600" b="1" dirty="0" smtClean="0">
                <a:ea typeface="黑体" panose="02010609060101010101" pitchFamily="49" charset="-122"/>
              </a:rPr>
              <a:t>Therefore </a:t>
            </a:r>
            <a:r>
              <a:rPr lang="en-US" altLang="zh-CN" sz="3600" b="1" dirty="0">
                <a:ea typeface="黑体" panose="02010609060101010101" pitchFamily="49" charset="-122"/>
              </a:rPr>
              <a:t>you shall be perfect, just as your Father in heaven is perfect.</a:t>
            </a:r>
          </a:p>
          <a:p>
            <a:pPr algn="l"/>
            <a:endParaRPr lang="en-US" altLang="zh-CN" sz="3600" b="1" dirty="0">
              <a:ea typeface="黑体" panose="02010609060101010101" pitchFamily="49" charset="-122"/>
            </a:endParaRPr>
          </a:p>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6</a:t>
            </a:r>
            <a:r>
              <a:rPr lang="zh-CN" altLang="en-US" sz="3600" b="1" dirty="0">
                <a:ea typeface="黑体" panose="02010609060101010101" pitchFamily="49" charset="-122"/>
              </a:rPr>
              <a:t>：</a:t>
            </a:r>
            <a:r>
              <a:rPr lang="en-US" altLang="zh-CN" sz="3600" b="1" dirty="0">
                <a:ea typeface="黑体" panose="02010609060101010101" pitchFamily="49" charset="-122"/>
              </a:rPr>
              <a:t>36】</a:t>
            </a:r>
          </a:p>
          <a:p>
            <a:pPr algn="l"/>
            <a:r>
              <a:rPr lang="zh-CN" altLang="en-US" sz="3600" b="1" dirty="0" smtClean="0">
                <a:ea typeface="黑体" panose="02010609060101010101" pitchFamily="49" charset="-122"/>
              </a:rPr>
              <a:t>你們要慈悲，像你們的父慈悲一樣。” </a:t>
            </a:r>
          </a:p>
          <a:p>
            <a:pPr algn="l"/>
            <a:r>
              <a:rPr lang="en-US" altLang="zh-CN" sz="3600" b="1" dirty="0" smtClean="0">
                <a:ea typeface="黑体" panose="02010609060101010101" pitchFamily="49" charset="-122"/>
              </a:rPr>
              <a:t>Therefore </a:t>
            </a:r>
            <a:r>
              <a:rPr lang="en-US" altLang="zh-CN" sz="3600" b="1" dirty="0">
                <a:ea typeface="黑体" panose="02010609060101010101" pitchFamily="49" charset="-122"/>
              </a:rPr>
              <a:t>be merciful, just as your Father also is merciful.</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箴言</a:t>
            </a:r>
            <a:r>
              <a:rPr lang="en-US" altLang="zh-CN" sz="3600" b="1" dirty="0">
                <a:ea typeface="黑体" panose="02010609060101010101" pitchFamily="49" charset="-122"/>
              </a:rPr>
              <a:t>Proverbs 17</a:t>
            </a:r>
            <a:r>
              <a:rPr lang="zh-CN" altLang="en-US" sz="3600" b="1" dirty="0">
                <a:ea typeface="黑体" panose="02010609060101010101" pitchFamily="49" charset="-122"/>
              </a:rPr>
              <a:t>：</a:t>
            </a:r>
            <a:r>
              <a:rPr lang="en-US" altLang="zh-CN" sz="3600" b="1" dirty="0">
                <a:ea typeface="黑体" panose="02010609060101010101" pitchFamily="49" charset="-122"/>
              </a:rPr>
              <a:t>3】</a:t>
            </a:r>
          </a:p>
          <a:p>
            <a:pPr algn="l"/>
            <a:r>
              <a:rPr lang="zh-CN" altLang="en-US" sz="3600" b="1" dirty="0" smtClean="0">
                <a:ea typeface="黑体" panose="02010609060101010101" pitchFamily="49" charset="-122"/>
              </a:rPr>
              <a:t>鼎為煉銀，爐為煉金，惟有耶和華熬煉人心。</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refining pot is for silver and the furnace for gold, But the LORD tests the hearts.</a:t>
            </a:r>
          </a:p>
        </p:txBody>
      </p:sp>
    </p:spTree>
    <p:extLst>
      <p:ext uri="{BB962C8B-B14F-4D97-AF65-F5344CB8AC3E}">
        <p14:creationId xmlns:p14="http://schemas.microsoft.com/office/powerpoint/2010/main" val="2938099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19-21】</a:t>
            </a:r>
          </a:p>
          <a:p>
            <a:pPr algn="l"/>
            <a:r>
              <a:rPr lang="en-US" altLang="zh-CN" sz="3600" b="1" dirty="0">
                <a:ea typeface="黑体" panose="02010609060101010101" pitchFamily="49" charset="-122"/>
              </a:rPr>
              <a:t>19</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不要為自己積攢財寶在地上，地上有蟲子咬，能鏽壞，也有賊挖窟窿來偷；</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Do not lay up for yourselves treasures on earth, where moth and rust destroy and where thieves break in and steal;</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只要積攢財寶在天上，天上沒有蟲子咬，不能鏽壞，也沒有賊挖窟窿來偷。</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lay up for yourselves treasures in heaven, where neither moth nor rust destroys and where thieves do not break in and steal.</a:t>
            </a:r>
          </a:p>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因為你的財寶在哪裡，你的心也在那裡。”</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where your treasure is, there your heart will be also.</a:t>
            </a:r>
          </a:p>
        </p:txBody>
      </p:sp>
    </p:spTree>
    <p:extLst>
      <p:ext uri="{BB962C8B-B14F-4D97-AF65-F5344CB8AC3E}">
        <p14:creationId xmlns:p14="http://schemas.microsoft.com/office/powerpoint/2010/main" val="427685979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Autofit/>
          </a:bodyPr>
          <a:lstStyle/>
          <a:p>
            <a:pPr algn="l">
              <a:lnSpc>
                <a:spcPct val="80000"/>
              </a:lnSpc>
            </a:pPr>
            <a:r>
              <a:rPr lang="en-US" altLang="zh-CN" sz="3300" b="1" dirty="0">
                <a:ea typeface="黑体" panose="02010609060101010101" pitchFamily="49" charset="-122"/>
              </a:rPr>
              <a:t>【</a:t>
            </a:r>
            <a:r>
              <a:rPr lang="zh-CN" altLang="en-US" sz="3300" b="1" dirty="0">
                <a:ea typeface="黑体" panose="02010609060101010101" pitchFamily="49" charset="-122"/>
              </a:rPr>
              <a:t>約翰福音</a:t>
            </a:r>
            <a:r>
              <a:rPr lang="en-US" altLang="zh-CN" sz="3300" b="1" dirty="0">
                <a:ea typeface="黑体" panose="02010609060101010101" pitchFamily="49" charset="-122"/>
              </a:rPr>
              <a:t>John 14: 2】</a:t>
            </a:r>
          </a:p>
          <a:p>
            <a:pPr algn="l">
              <a:lnSpc>
                <a:spcPct val="80000"/>
              </a:lnSpc>
            </a:pPr>
            <a:r>
              <a:rPr lang="zh-CN" altLang="en-US" sz="3300" b="1" dirty="0">
                <a:ea typeface="黑体" panose="02010609060101010101" pitchFamily="49" charset="-122"/>
              </a:rPr>
              <a:t>在我父的家裡有許多住處；若是沒有，我就早已告訴你們了。我去原是為你們預備地方去。</a:t>
            </a:r>
          </a:p>
          <a:p>
            <a:pPr algn="l">
              <a:lnSpc>
                <a:spcPct val="80000"/>
              </a:lnSpc>
            </a:pPr>
            <a:r>
              <a:rPr lang="en-US" altLang="zh-CN" sz="3300" b="1" dirty="0">
                <a:ea typeface="黑体" panose="02010609060101010101" pitchFamily="49" charset="-122"/>
              </a:rPr>
              <a:t>In My Father's house are many mansions; if it were not so, I would have told you. I go to prepare a place for you.</a:t>
            </a:r>
          </a:p>
          <a:p>
            <a:pPr algn="l">
              <a:lnSpc>
                <a:spcPct val="80000"/>
              </a:lnSpc>
            </a:pPr>
            <a:endParaRPr lang="en-US" altLang="zh-CN" sz="3300" b="1" dirty="0">
              <a:ea typeface="黑体" panose="02010609060101010101" pitchFamily="49" charset="-122"/>
            </a:endParaRPr>
          </a:p>
          <a:p>
            <a:pPr algn="l">
              <a:lnSpc>
                <a:spcPct val="80000"/>
              </a:lnSpc>
            </a:pPr>
            <a:r>
              <a:rPr lang="en-US" altLang="zh-CN" sz="3300" b="1" dirty="0">
                <a:ea typeface="黑体" panose="02010609060101010101" pitchFamily="49" charset="-122"/>
              </a:rPr>
              <a:t>【</a:t>
            </a:r>
            <a:r>
              <a:rPr lang="zh-CN" altLang="en-US" sz="3300" b="1" dirty="0">
                <a:ea typeface="黑体" panose="02010609060101010101" pitchFamily="49" charset="-122"/>
              </a:rPr>
              <a:t>希伯來書</a:t>
            </a:r>
            <a:r>
              <a:rPr lang="en-US" altLang="zh-CN" sz="3300" b="1" dirty="0">
                <a:ea typeface="黑体" panose="02010609060101010101" pitchFamily="49" charset="-122"/>
              </a:rPr>
              <a:t>Hebrews 11:16】</a:t>
            </a:r>
            <a:r>
              <a:rPr lang="zh-CN" altLang="en-US" sz="3300" b="1" dirty="0">
                <a:ea typeface="黑体" panose="02010609060101010101" pitchFamily="49" charset="-122"/>
              </a:rPr>
              <a:t>他們卻羡慕一個更美的家鄉，就是在天上的。所以　神被稱為他們的　神，並不以為恥；因為他已經給他們預備了一座城。</a:t>
            </a:r>
          </a:p>
          <a:p>
            <a:pPr algn="l">
              <a:lnSpc>
                <a:spcPct val="80000"/>
              </a:lnSpc>
            </a:pPr>
            <a:r>
              <a:rPr lang="en-US" altLang="zh-CN" sz="3300" b="1" dirty="0">
                <a:ea typeface="黑体" panose="02010609060101010101" pitchFamily="49" charset="-122"/>
              </a:rPr>
              <a:t>But now they desire a better, that is, a heavenly country. Therefore God is not ashamed to be called their God, for He has prepared a city for them.</a:t>
            </a:r>
          </a:p>
        </p:txBody>
      </p:sp>
    </p:spTree>
    <p:extLst>
      <p:ext uri="{BB962C8B-B14F-4D97-AF65-F5344CB8AC3E}">
        <p14:creationId xmlns:p14="http://schemas.microsoft.com/office/powerpoint/2010/main" val="769518634"/>
      </p:ext>
    </p:extLst>
  </p:cSld>
  <p:clrMapOvr>
    <a:masterClrMapping/>
  </p:clrMapOvr>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2825</TotalTime>
  <Words>1404</Words>
  <Application>Microsoft Office PowerPoint</Application>
  <PresentationFormat>全屏显示(4:3)</PresentationFormat>
  <Paragraphs>108</Paragraphs>
  <Slides>16</Slides>
  <Notes>16</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16</vt:i4>
      </vt:variant>
    </vt:vector>
  </HeadingPairs>
  <TitlesOfParts>
    <vt:vector size="24" baseType="lpstr">
      <vt:lpstr>新細明體</vt:lpstr>
      <vt:lpstr>黑体</vt:lpstr>
      <vt:lpstr>宋体</vt:lpstr>
      <vt:lpstr>Arial</vt:lpstr>
      <vt:lpstr>Calibri</vt:lpstr>
      <vt:lpstr>Calibri Light</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274</cp:revision>
  <dcterms:created xsi:type="dcterms:W3CDTF">2014-02-25T17:54:08Z</dcterms:created>
  <dcterms:modified xsi:type="dcterms:W3CDTF">2016-04-30T18:21:32Z</dcterms:modified>
</cp:coreProperties>
</file>