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theme/themeOverride1.xml" ContentType="application/vnd.openxmlformats-officedocument.themeOverr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60" r:id="rId1"/>
    <p:sldMasterId id="2147483672" r:id="rId2"/>
  </p:sldMasterIdLst>
  <p:notesMasterIdLst>
    <p:notesMasterId r:id="rId24"/>
  </p:notesMasterIdLst>
  <p:handoutMasterIdLst>
    <p:handoutMasterId r:id="rId25"/>
  </p:handoutMasterIdLst>
  <p:sldIdLst>
    <p:sldId id="305" r:id="rId3"/>
    <p:sldId id="306" r:id="rId4"/>
    <p:sldId id="371" r:id="rId5"/>
    <p:sldId id="372" r:id="rId6"/>
    <p:sldId id="387" r:id="rId7"/>
    <p:sldId id="374" r:id="rId8"/>
    <p:sldId id="375" r:id="rId9"/>
    <p:sldId id="382" r:id="rId10"/>
    <p:sldId id="383" r:id="rId11"/>
    <p:sldId id="384" r:id="rId12"/>
    <p:sldId id="393" r:id="rId13"/>
    <p:sldId id="394" r:id="rId14"/>
    <p:sldId id="395" r:id="rId15"/>
    <p:sldId id="396" r:id="rId16"/>
    <p:sldId id="397" r:id="rId17"/>
    <p:sldId id="398" r:id="rId18"/>
    <p:sldId id="399" r:id="rId19"/>
    <p:sldId id="400" r:id="rId20"/>
    <p:sldId id="401" r:id="rId21"/>
    <p:sldId id="402" r:id="rId22"/>
    <p:sldId id="403" r:id="rId23"/>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60" autoAdjust="0"/>
    <p:restoredTop sz="94660"/>
  </p:normalViewPr>
  <p:slideViewPr>
    <p:cSldViewPr>
      <p:cViewPr varScale="1">
        <p:scale>
          <a:sx n="79" d="100"/>
          <a:sy n="79" d="100"/>
        </p:scale>
        <p:origin x="144" y="82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45FF88A4-DA15-44AE-9ACB-2C0F00349ACB}" type="datetimeFigureOut">
              <a:rPr lang="zh-CN" altLang="en-US"/>
              <a:pPr>
                <a:defRPr/>
              </a:pPr>
              <a:t>2016/4/23</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DFEFF22-6FBB-4B82-B223-80991887E2F0}" type="slidenum">
              <a:rPr lang="zh-CN" altLang="en-US"/>
              <a:pPr>
                <a:defRPr/>
              </a:pPr>
              <a:t>‹#›</a:t>
            </a:fld>
            <a:endParaRPr lang="zh-CN" altLang="en-US"/>
          </a:p>
        </p:txBody>
      </p:sp>
    </p:spTree>
    <p:extLst>
      <p:ext uri="{BB962C8B-B14F-4D97-AF65-F5344CB8AC3E}">
        <p14:creationId xmlns:p14="http://schemas.microsoft.com/office/powerpoint/2010/main" val="1628349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825422E-ADD0-4F91-A41D-C1A34FECA782}" type="datetimeFigureOut">
              <a:rPr lang="zh-CN" altLang="en-US"/>
              <a:pPr>
                <a:defRPr/>
              </a:pPr>
              <a:t>2016/4/23</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zh-TW" altLang="en-US" smtClean="0"/>
              <a:t>按一下此處編輯母版文本樣式</a:t>
            </a:r>
            <a:endParaRPr lang="zh-CN" altLang="en-US" smtClean="0"/>
          </a:p>
          <a:p>
            <a:pPr lvl="1"/>
            <a:r>
              <a:rPr lang="zh-CN" altLang="en-US" smtClean="0"/>
              <a:t>第二級</a:t>
            </a:r>
          </a:p>
          <a:p>
            <a:pPr lvl="2"/>
            <a:r>
              <a:rPr lang="zh-CN" altLang="en-US" smtClean="0"/>
              <a:t>第三級</a:t>
            </a:r>
          </a:p>
          <a:p>
            <a:pPr lvl="3"/>
            <a:r>
              <a:rPr lang="zh-CN" altLang="en-US" smtClean="0"/>
              <a:t>第四級</a:t>
            </a:r>
          </a:p>
          <a:p>
            <a:pPr lvl="4"/>
            <a:r>
              <a:rPr lang="zh-CN" altLang="en-US" smtClean="0"/>
              <a:t>第五級</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FB4920C-7358-4336-83CC-4FE3C101A02B}" type="slidenum">
              <a:rPr lang="zh-CN" altLang="en-US"/>
              <a:pPr>
                <a:defRPr/>
              </a:pPr>
              <a:t>‹#›</a:t>
            </a:fld>
            <a:endParaRPr lang="zh-CN" altLang="en-US"/>
          </a:p>
        </p:txBody>
      </p:sp>
    </p:spTree>
    <p:extLst>
      <p:ext uri="{BB962C8B-B14F-4D97-AF65-F5344CB8AC3E}">
        <p14:creationId xmlns:p14="http://schemas.microsoft.com/office/powerpoint/2010/main" val="11380856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幻灯片图像占位符 1"/>
          <p:cNvSpPr>
            <a:spLocks noGrp="1" noRot="1" noChangeAspect="1"/>
          </p:cNvSpPr>
          <p:nvPr>
            <p:ph type="sldImg"/>
          </p:nvPr>
        </p:nvSpPr>
        <p:spPr bwMode="auto">
          <a:noFill/>
          <a:ln>
            <a:solidFill>
              <a:srgbClr val="000000"/>
            </a:solidFill>
            <a:miter lim="800000"/>
            <a:headEnd/>
            <a:tailEnd/>
          </a:ln>
        </p:spPr>
      </p:sp>
      <p:sp>
        <p:nvSpPr>
          <p:cNvPr id="16386" name="备注占位符 2"/>
          <p:cNvSpPr>
            <a:spLocks noGrp="1"/>
          </p:cNvSpPr>
          <p:nvPr>
            <p:ph type="body" idx="1"/>
          </p:nvPr>
        </p:nvSpPr>
        <p:spPr bwMode="auto">
          <a:noFill/>
        </p:spPr>
        <p:txBody>
          <a:bodyPr/>
          <a:lstStyle/>
          <a:p>
            <a:pPr>
              <a:spcBef>
                <a:spcPct val="0"/>
              </a:spcBef>
            </a:pPr>
            <a:endParaRPr lang="zh-CN" altLang="en-US" smtClean="0"/>
          </a:p>
        </p:txBody>
      </p:sp>
      <p:sp>
        <p:nvSpPr>
          <p:cNvPr id="1638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8A7715C-5F1B-4EE9-B4C8-9F634B139109}" type="slidenum">
              <a:rPr lang="zh-CN" altLang="en-US" smtClean="0"/>
              <a:pPr/>
              <a:t>1</a:t>
            </a:fld>
            <a:endParaRPr lang="en-US" altLang="zh-CN" dirty="0" smtClean="0"/>
          </a:p>
        </p:txBody>
      </p:sp>
    </p:spTree>
    <p:extLst>
      <p:ext uri="{BB962C8B-B14F-4D97-AF65-F5344CB8AC3E}">
        <p14:creationId xmlns:p14="http://schemas.microsoft.com/office/powerpoint/2010/main" val="18960512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10</a:t>
            </a:fld>
            <a:endParaRPr lang="en-US" altLang="zh-CN" smtClean="0"/>
          </a:p>
        </p:txBody>
      </p:sp>
    </p:spTree>
    <p:extLst>
      <p:ext uri="{BB962C8B-B14F-4D97-AF65-F5344CB8AC3E}">
        <p14:creationId xmlns:p14="http://schemas.microsoft.com/office/powerpoint/2010/main" val="7041914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11</a:t>
            </a:fld>
            <a:endParaRPr lang="en-US" altLang="zh-CN" smtClean="0"/>
          </a:p>
        </p:txBody>
      </p:sp>
    </p:spTree>
    <p:extLst>
      <p:ext uri="{BB962C8B-B14F-4D97-AF65-F5344CB8AC3E}">
        <p14:creationId xmlns:p14="http://schemas.microsoft.com/office/powerpoint/2010/main" val="37579278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12</a:t>
            </a:fld>
            <a:endParaRPr lang="en-US" altLang="zh-CN" smtClean="0"/>
          </a:p>
        </p:txBody>
      </p:sp>
    </p:spTree>
    <p:extLst>
      <p:ext uri="{BB962C8B-B14F-4D97-AF65-F5344CB8AC3E}">
        <p14:creationId xmlns:p14="http://schemas.microsoft.com/office/powerpoint/2010/main" val="2809834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13</a:t>
            </a:fld>
            <a:endParaRPr lang="en-US" altLang="zh-CN" smtClean="0"/>
          </a:p>
        </p:txBody>
      </p:sp>
    </p:spTree>
    <p:extLst>
      <p:ext uri="{BB962C8B-B14F-4D97-AF65-F5344CB8AC3E}">
        <p14:creationId xmlns:p14="http://schemas.microsoft.com/office/powerpoint/2010/main" val="13294983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14</a:t>
            </a:fld>
            <a:endParaRPr lang="en-US" altLang="zh-CN" smtClean="0"/>
          </a:p>
        </p:txBody>
      </p:sp>
    </p:spTree>
    <p:extLst>
      <p:ext uri="{BB962C8B-B14F-4D97-AF65-F5344CB8AC3E}">
        <p14:creationId xmlns:p14="http://schemas.microsoft.com/office/powerpoint/2010/main" val="27545009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15</a:t>
            </a:fld>
            <a:endParaRPr lang="en-US" altLang="zh-CN" smtClean="0"/>
          </a:p>
        </p:txBody>
      </p:sp>
    </p:spTree>
    <p:extLst>
      <p:ext uri="{BB962C8B-B14F-4D97-AF65-F5344CB8AC3E}">
        <p14:creationId xmlns:p14="http://schemas.microsoft.com/office/powerpoint/2010/main" val="20712087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16</a:t>
            </a:fld>
            <a:endParaRPr lang="en-US" altLang="zh-CN" smtClean="0"/>
          </a:p>
        </p:txBody>
      </p:sp>
    </p:spTree>
    <p:extLst>
      <p:ext uri="{BB962C8B-B14F-4D97-AF65-F5344CB8AC3E}">
        <p14:creationId xmlns:p14="http://schemas.microsoft.com/office/powerpoint/2010/main" val="32762976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17</a:t>
            </a:fld>
            <a:endParaRPr lang="en-US" altLang="zh-CN" smtClean="0"/>
          </a:p>
        </p:txBody>
      </p:sp>
    </p:spTree>
    <p:extLst>
      <p:ext uri="{BB962C8B-B14F-4D97-AF65-F5344CB8AC3E}">
        <p14:creationId xmlns:p14="http://schemas.microsoft.com/office/powerpoint/2010/main" val="35496971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18</a:t>
            </a:fld>
            <a:endParaRPr lang="en-US" altLang="zh-CN" smtClean="0"/>
          </a:p>
        </p:txBody>
      </p:sp>
    </p:spTree>
    <p:extLst>
      <p:ext uri="{BB962C8B-B14F-4D97-AF65-F5344CB8AC3E}">
        <p14:creationId xmlns:p14="http://schemas.microsoft.com/office/powerpoint/2010/main" val="221012139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19</a:t>
            </a:fld>
            <a:endParaRPr lang="en-US" altLang="zh-CN" smtClean="0"/>
          </a:p>
        </p:txBody>
      </p:sp>
    </p:spTree>
    <p:extLst>
      <p:ext uri="{BB962C8B-B14F-4D97-AF65-F5344CB8AC3E}">
        <p14:creationId xmlns:p14="http://schemas.microsoft.com/office/powerpoint/2010/main" val="24677682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幻灯片图像占位符 1"/>
          <p:cNvSpPr>
            <a:spLocks noGrp="1" noRot="1" noChangeAspect="1"/>
          </p:cNvSpPr>
          <p:nvPr>
            <p:ph type="sldImg"/>
          </p:nvPr>
        </p:nvSpPr>
        <p:spPr bwMode="auto">
          <a:noFill/>
          <a:ln>
            <a:solidFill>
              <a:srgbClr val="000000"/>
            </a:solidFill>
            <a:miter lim="800000"/>
            <a:headEnd/>
            <a:tailEnd/>
          </a:ln>
        </p:spPr>
      </p:sp>
      <p:sp>
        <p:nvSpPr>
          <p:cNvPr id="16386" name="备注占位符 2"/>
          <p:cNvSpPr>
            <a:spLocks noGrp="1"/>
          </p:cNvSpPr>
          <p:nvPr>
            <p:ph type="body" idx="1"/>
          </p:nvPr>
        </p:nvSpPr>
        <p:spPr bwMode="auto">
          <a:noFill/>
        </p:spPr>
        <p:txBody>
          <a:bodyPr/>
          <a:lstStyle/>
          <a:p>
            <a:pPr>
              <a:spcBef>
                <a:spcPct val="0"/>
              </a:spcBef>
            </a:pPr>
            <a:endParaRPr lang="zh-CN" altLang="en-US" smtClean="0"/>
          </a:p>
        </p:txBody>
      </p:sp>
      <p:sp>
        <p:nvSpPr>
          <p:cNvPr id="1638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8A7715C-5F1B-4EE9-B4C8-9F634B139109}" type="slidenum">
              <a:rPr lang="zh-CN" altLang="en-US" smtClean="0"/>
              <a:pPr/>
              <a:t>2</a:t>
            </a:fld>
            <a:endParaRPr lang="en-US" altLang="zh-CN" dirty="0" smtClean="0"/>
          </a:p>
        </p:txBody>
      </p:sp>
    </p:spTree>
    <p:extLst>
      <p:ext uri="{BB962C8B-B14F-4D97-AF65-F5344CB8AC3E}">
        <p14:creationId xmlns:p14="http://schemas.microsoft.com/office/powerpoint/2010/main" val="24411525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20</a:t>
            </a:fld>
            <a:endParaRPr lang="en-US" altLang="zh-CN" smtClean="0"/>
          </a:p>
        </p:txBody>
      </p:sp>
    </p:spTree>
    <p:extLst>
      <p:ext uri="{BB962C8B-B14F-4D97-AF65-F5344CB8AC3E}">
        <p14:creationId xmlns:p14="http://schemas.microsoft.com/office/powerpoint/2010/main" val="6913899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21</a:t>
            </a:fld>
            <a:endParaRPr lang="en-US" altLang="zh-CN" smtClean="0"/>
          </a:p>
        </p:txBody>
      </p:sp>
    </p:spTree>
    <p:extLst>
      <p:ext uri="{BB962C8B-B14F-4D97-AF65-F5344CB8AC3E}">
        <p14:creationId xmlns:p14="http://schemas.microsoft.com/office/powerpoint/2010/main" val="10474498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幻灯片图像占位符 1"/>
          <p:cNvSpPr>
            <a:spLocks noGrp="1" noRot="1" noChangeAspect="1"/>
          </p:cNvSpPr>
          <p:nvPr>
            <p:ph type="sldImg"/>
          </p:nvPr>
        </p:nvSpPr>
        <p:spPr bwMode="auto">
          <a:noFill/>
          <a:ln>
            <a:solidFill>
              <a:srgbClr val="000000"/>
            </a:solidFill>
            <a:miter lim="800000"/>
            <a:headEnd/>
            <a:tailEnd/>
          </a:ln>
        </p:spPr>
      </p:sp>
      <p:sp>
        <p:nvSpPr>
          <p:cNvPr id="22530" name="备注占位符 2"/>
          <p:cNvSpPr>
            <a:spLocks noGrp="1"/>
          </p:cNvSpPr>
          <p:nvPr>
            <p:ph type="body" idx="1"/>
          </p:nvPr>
        </p:nvSpPr>
        <p:spPr bwMode="auto">
          <a:noFill/>
        </p:spPr>
        <p:txBody>
          <a:bodyPr/>
          <a:lstStyle/>
          <a:p>
            <a:pPr>
              <a:spcBef>
                <a:spcPct val="0"/>
              </a:spcBef>
            </a:pPr>
            <a:endParaRPr lang="zh-CN" altLang="en-US" smtClean="0"/>
          </a:p>
        </p:txBody>
      </p:sp>
      <p:sp>
        <p:nvSpPr>
          <p:cNvPr id="22531"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DAF498C-4C90-479F-870E-22319D360228}" type="slidenum">
              <a:rPr lang="zh-CN" altLang="en-US" smtClean="0">
                <a:solidFill>
                  <a:prstClr val="black"/>
                </a:solidFill>
              </a:rPr>
              <a:pPr/>
              <a:t>3</a:t>
            </a:fld>
            <a:endParaRPr lang="en-US" altLang="zh-CN" smtClean="0">
              <a:solidFill>
                <a:prstClr val="black"/>
              </a:solidFill>
            </a:endParaRPr>
          </a:p>
        </p:txBody>
      </p:sp>
    </p:spTree>
    <p:extLst>
      <p:ext uri="{BB962C8B-B14F-4D97-AF65-F5344CB8AC3E}">
        <p14:creationId xmlns:p14="http://schemas.microsoft.com/office/powerpoint/2010/main" val="27039493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4</a:t>
            </a:fld>
            <a:endParaRPr lang="en-US" altLang="zh-CN" smtClean="0">
              <a:solidFill>
                <a:prstClr val="black"/>
              </a:solidFill>
            </a:endParaRPr>
          </a:p>
        </p:txBody>
      </p:sp>
    </p:spTree>
    <p:extLst>
      <p:ext uri="{BB962C8B-B14F-4D97-AF65-F5344CB8AC3E}">
        <p14:creationId xmlns:p14="http://schemas.microsoft.com/office/powerpoint/2010/main" val="10145088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幻灯片图像占位符 1"/>
          <p:cNvSpPr>
            <a:spLocks noGrp="1" noRot="1" noChangeAspect="1"/>
          </p:cNvSpPr>
          <p:nvPr>
            <p:ph type="sldImg"/>
          </p:nvPr>
        </p:nvSpPr>
        <p:spPr bwMode="auto">
          <a:noFill/>
          <a:ln>
            <a:solidFill>
              <a:srgbClr val="000000"/>
            </a:solidFill>
            <a:miter lim="800000"/>
            <a:headEnd/>
            <a:tailEnd/>
          </a:ln>
        </p:spPr>
      </p:sp>
      <p:sp>
        <p:nvSpPr>
          <p:cNvPr id="16386" name="备注占位符 2"/>
          <p:cNvSpPr>
            <a:spLocks noGrp="1"/>
          </p:cNvSpPr>
          <p:nvPr>
            <p:ph type="body" idx="1"/>
          </p:nvPr>
        </p:nvSpPr>
        <p:spPr bwMode="auto">
          <a:noFill/>
        </p:spPr>
        <p:txBody>
          <a:bodyPr/>
          <a:lstStyle/>
          <a:p>
            <a:pPr>
              <a:spcBef>
                <a:spcPct val="0"/>
              </a:spcBef>
            </a:pPr>
            <a:endParaRPr lang="zh-CN" altLang="en-US" smtClean="0"/>
          </a:p>
        </p:txBody>
      </p:sp>
      <p:sp>
        <p:nvSpPr>
          <p:cNvPr id="1638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8A7715C-5F1B-4EE9-B4C8-9F634B139109}" type="slidenum">
              <a:rPr lang="zh-CN" altLang="en-US" smtClean="0"/>
              <a:pPr/>
              <a:t>5</a:t>
            </a:fld>
            <a:endParaRPr lang="en-US" altLang="zh-CN" dirty="0" smtClean="0"/>
          </a:p>
        </p:txBody>
      </p:sp>
    </p:spTree>
    <p:extLst>
      <p:ext uri="{BB962C8B-B14F-4D97-AF65-F5344CB8AC3E}">
        <p14:creationId xmlns:p14="http://schemas.microsoft.com/office/powerpoint/2010/main" val="14405094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solidFill>
                  <a:prstClr val="black"/>
                </a:solidFill>
              </a:rPr>
              <a:pPr/>
              <a:t>6</a:t>
            </a:fld>
            <a:endParaRPr lang="en-US" altLang="zh-CN" smtClean="0">
              <a:solidFill>
                <a:prstClr val="black"/>
              </a:solidFill>
            </a:endParaRPr>
          </a:p>
        </p:txBody>
      </p:sp>
    </p:spTree>
    <p:extLst>
      <p:ext uri="{BB962C8B-B14F-4D97-AF65-F5344CB8AC3E}">
        <p14:creationId xmlns:p14="http://schemas.microsoft.com/office/powerpoint/2010/main" val="12516370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solidFill>
                  <a:prstClr val="black"/>
                </a:solidFill>
              </a:rPr>
              <a:pPr/>
              <a:t>7</a:t>
            </a:fld>
            <a:endParaRPr lang="en-US" altLang="zh-CN" smtClean="0">
              <a:solidFill>
                <a:prstClr val="black"/>
              </a:solidFill>
            </a:endParaRPr>
          </a:p>
        </p:txBody>
      </p:sp>
    </p:spTree>
    <p:extLst>
      <p:ext uri="{BB962C8B-B14F-4D97-AF65-F5344CB8AC3E}">
        <p14:creationId xmlns:p14="http://schemas.microsoft.com/office/powerpoint/2010/main" val="28192908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8</a:t>
            </a:fld>
            <a:endParaRPr lang="en-US" altLang="zh-CN" smtClean="0"/>
          </a:p>
        </p:txBody>
      </p:sp>
    </p:spTree>
    <p:extLst>
      <p:ext uri="{BB962C8B-B14F-4D97-AF65-F5344CB8AC3E}">
        <p14:creationId xmlns:p14="http://schemas.microsoft.com/office/powerpoint/2010/main" val="5650663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9</a:t>
            </a:fld>
            <a:endParaRPr lang="en-US" altLang="zh-CN" smtClean="0"/>
          </a:p>
        </p:txBody>
      </p:sp>
    </p:spTree>
    <p:extLst>
      <p:ext uri="{BB962C8B-B14F-4D97-AF65-F5344CB8AC3E}">
        <p14:creationId xmlns:p14="http://schemas.microsoft.com/office/powerpoint/2010/main" val="17321220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nvPr>
        </p:nvSpPr>
        <p:spPr>
          <a:xfrm>
            <a:off x="685800" y="2130425"/>
            <a:ext cx="7772400" cy="1470025"/>
          </a:xfrm>
        </p:spPr>
        <p:txBody>
          <a:bodyPr/>
          <a:lstStyle/>
          <a:p>
            <a:r>
              <a:rPr lang="zh-TW" altLang="en-US" smtClean="0"/>
              <a:t>按一下此處編輯母版標題樣式</a:t>
            </a:r>
            <a:endParaRPr lang="zh-CN" altLang="en-US"/>
          </a:p>
        </p:txBody>
      </p:sp>
      <p:sp>
        <p:nvSpPr>
          <p:cNvPr id="3" name="副标题 2"/>
          <p:cNvSpPr>
            <a:spLocks noGrp="1"/>
          </p:cNvSpPr>
          <p:nvPr>
            <p:ph type="subTitle" idx="1" hasCustomPrompt="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按一下此處編輯母版副標題樣式</a:t>
            </a:r>
            <a:endParaRPr lang="zh-CN" altLang="en-US"/>
          </a:p>
        </p:txBody>
      </p:sp>
      <p:sp>
        <p:nvSpPr>
          <p:cNvPr id="4" name="日期占位符 3"/>
          <p:cNvSpPr>
            <a:spLocks noGrp="1"/>
          </p:cNvSpPr>
          <p:nvPr>
            <p:ph type="dt" sz="half" idx="10"/>
          </p:nvPr>
        </p:nvSpPr>
        <p:spPr/>
        <p:txBody>
          <a:bodyPr/>
          <a:lstStyle/>
          <a:p>
            <a:pPr>
              <a:defRPr/>
            </a:pPr>
            <a:fld id="{7139B5F6-6126-490E-A5EC-A0B9504010A5}" type="datetimeFigureOut">
              <a:rPr lang="zh-CN" altLang="en-US" smtClean="0"/>
              <a:pPr>
                <a:defRPr/>
              </a:pPr>
              <a:t>2016/4/23</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9B65023B-6A3C-4EA3-AE66-5A6D6590E647}" type="slidenum">
              <a:rPr lang="zh-CN" altLang="en-US" smtClean="0"/>
              <a:pPr>
                <a:defRPr/>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F4090D6E-9A13-4644-A4C1-22BE64C39E05}" type="datetimeFigureOut">
              <a:rPr lang="zh-CN" altLang="en-US" smtClean="0"/>
              <a:pPr>
                <a:defRPr/>
              </a:pPr>
              <a:t>2016/4/23</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28684164-7E1A-40D4-8814-0A5BCF4E4CD3}" type="slidenum">
              <a:rPr lang="zh-CN" altLang="en-US" smtClean="0"/>
              <a:pPr>
                <a:defRPr/>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56DF57E0-B4B8-4815-9715-E58A80D1C48C}" type="datetimeFigureOut">
              <a:rPr lang="zh-CN" altLang="en-US" smtClean="0"/>
              <a:pPr>
                <a:defRPr/>
              </a:pPr>
              <a:t>2016/4/23</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D1E4CD38-7A23-4698-A696-697BFE444CCF}" type="slidenum">
              <a:rPr lang="zh-CN" altLang="en-US" smtClean="0"/>
              <a:pPr>
                <a:defRPr/>
              </a:pPr>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a:defRPr/>
            </a:pPr>
            <a:fld id="{7139B5F6-6126-490E-A5EC-A0B9504010A5}" type="datetimeFigureOut">
              <a:rPr lang="zh-CN" altLang="en-US" smtClean="0"/>
              <a:pPr>
                <a:defRPr/>
              </a:pPr>
              <a:t>2016/4/23</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9B65023B-6A3C-4EA3-AE66-5A6D6590E647}" type="slidenum">
              <a:rPr lang="zh-CN" altLang="en-US" smtClean="0"/>
              <a:pPr>
                <a:defRPr/>
              </a:pPr>
              <a:t>‹#›</a:t>
            </a:fld>
            <a:endParaRPr lang="zh-CN" altLang="en-US"/>
          </a:p>
        </p:txBody>
      </p:sp>
    </p:spTree>
    <p:extLst>
      <p:ext uri="{BB962C8B-B14F-4D97-AF65-F5344CB8AC3E}">
        <p14:creationId xmlns:p14="http://schemas.microsoft.com/office/powerpoint/2010/main" val="14002572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F0E26566-709C-466C-A58E-888040DB09C0}" type="datetimeFigureOut">
              <a:rPr lang="zh-CN" altLang="en-US" smtClean="0"/>
              <a:pPr>
                <a:defRPr/>
              </a:pPr>
              <a:t>2016/4/23</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656D1800-9FCF-4317-920B-EE4D25C28943}" type="slidenum">
              <a:rPr lang="zh-CN" altLang="en-US" smtClean="0"/>
              <a:pPr>
                <a:defRPr/>
              </a:pPr>
              <a:t>‹#›</a:t>
            </a:fld>
            <a:endParaRPr lang="zh-CN" altLang="en-US"/>
          </a:p>
        </p:txBody>
      </p:sp>
    </p:spTree>
    <p:extLst>
      <p:ext uri="{BB962C8B-B14F-4D97-AF65-F5344CB8AC3E}">
        <p14:creationId xmlns:p14="http://schemas.microsoft.com/office/powerpoint/2010/main" val="39263144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9"/>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pPr>
              <a:defRPr/>
            </a:pPr>
            <a:fld id="{086BCFBF-7E71-447B-87B1-D232EB2FAD6B}" type="datetimeFigureOut">
              <a:rPr lang="zh-CN" altLang="en-US" smtClean="0"/>
              <a:pPr>
                <a:defRPr/>
              </a:pPr>
              <a:t>2016/4/23</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7EEC1C10-A0E9-48D0-8E46-CD6986F599C9}" type="slidenum">
              <a:rPr lang="zh-CN" altLang="en-US" smtClean="0"/>
              <a:pPr>
                <a:defRPr/>
              </a:pPr>
              <a:t>‹#›</a:t>
            </a:fld>
            <a:endParaRPr lang="zh-CN" altLang="en-US"/>
          </a:p>
        </p:txBody>
      </p:sp>
    </p:spTree>
    <p:extLst>
      <p:ext uri="{BB962C8B-B14F-4D97-AF65-F5344CB8AC3E}">
        <p14:creationId xmlns:p14="http://schemas.microsoft.com/office/powerpoint/2010/main" val="21318284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a:defRPr/>
            </a:pPr>
            <a:fld id="{C4DFE745-25E9-41AF-92A2-C5E6FFDD60E1}" type="datetimeFigureOut">
              <a:rPr lang="zh-CN" altLang="en-US" smtClean="0"/>
              <a:pPr>
                <a:defRPr/>
              </a:pPr>
              <a:t>2016/4/23</a:t>
            </a:fld>
            <a:endParaRPr lang="zh-CN" altLang="en-US"/>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13E18E86-74EB-473B-91FB-AE4B23832EE1}" type="slidenum">
              <a:rPr lang="zh-CN" altLang="en-US" smtClean="0"/>
              <a:pPr>
                <a:defRPr/>
              </a:pPr>
              <a:t>‹#›</a:t>
            </a:fld>
            <a:endParaRPr lang="zh-CN" altLang="en-US"/>
          </a:p>
        </p:txBody>
      </p:sp>
    </p:spTree>
    <p:extLst>
      <p:ext uri="{BB962C8B-B14F-4D97-AF65-F5344CB8AC3E}">
        <p14:creationId xmlns:p14="http://schemas.microsoft.com/office/powerpoint/2010/main" val="14612488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6"/>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内容占位符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内容占位符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a:defRPr/>
            </a:pPr>
            <a:fld id="{7AA40F68-E40F-4345-9A9A-3DD81DE60C73}" type="datetimeFigureOut">
              <a:rPr lang="zh-CN" altLang="en-US" smtClean="0"/>
              <a:pPr>
                <a:defRPr/>
              </a:pPr>
              <a:t>2016/4/23</a:t>
            </a:fld>
            <a:endParaRPr lang="zh-CN" altLang="en-US"/>
          </a:p>
        </p:txBody>
      </p:sp>
      <p:sp>
        <p:nvSpPr>
          <p:cNvPr id="8" name="页脚占位符 7"/>
          <p:cNvSpPr>
            <a:spLocks noGrp="1"/>
          </p:cNvSpPr>
          <p:nvPr>
            <p:ph type="ftr" sz="quarter" idx="11"/>
          </p:nvPr>
        </p:nvSpPr>
        <p:spPr/>
        <p:txBody>
          <a:bodyPr/>
          <a:lstStyle/>
          <a:p>
            <a:pPr>
              <a:defRPr/>
            </a:pPr>
            <a:endParaRPr lang="zh-CN" altLang="en-US"/>
          </a:p>
        </p:txBody>
      </p:sp>
      <p:sp>
        <p:nvSpPr>
          <p:cNvPr id="9" name="灯片编号占位符 8"/>
          <p:cNvSpPr>
            <a:spLocks noGrp="1"/>
          </p:cNvSpPr>
          <p:nvPr>
            <p:ph type="sldNum" sz="quarter" idx="12"/>
          </p:nvPr>
        </p:nvSpPr>
        <p:spPr/>
        <p:txBody>
          <a:bodyPr/>
          <a:lstStyle/>
          <a:p>
            <a:pPr>
              <a:defRPr/>
            </a:pPr>
            <a:fld id="{06416818-4404-48B1-B5E7-E8B275A34C49}" type="slidenum">
              <a:rPr lang="zh-CN" altLang="en-US" smtClean="0"/>
              <a:pPr>
                <a:defRPr/>
              </a:pPr>
              <a:t>‹#›</a:t>
            </a:fld>
            <a:endParaRPr lang="zh-CN" altLang="en-US"/>
          </a:p>
        </p:txBody>
      </p:sp>
    </p:spTree>
    <p:extLst>
      <p:ext uri="{BB962C8B-B14F-4D97-AF65-F5344CB8AC3E}">
        <p14:creationId xmlns:p14="http://schemas.microsoft.com/office/powerpoint/2010/main" val="42695333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a:defRPr/>
            </a:pPr>
            <a:fld id="{4A8EBF2B-C289-4CAE-9C5A-9C852E19519D}" type="datetimeFigureOut">
              <a:rPr lang="zh-CN" altLang="en-US" smtClean="0"/>
              <a:pPr>
                <a:defRPr/>
              </a:pPr>
              <a:t>2016/4/23</a:t>
            </a:fld>
            <a:endParaRPr lang="zh-CN" altLang="en-US"/>
          </a:p>
        </p:txBody>
      </p:sp>
      <p:sp>
        <p:nvSpPr>
          <p:cNvPr id="4" name="页脚占位符 3"/>
          <p:cNvSpPr>
            <a:spLocks noGrp="1"/>
          </p:cNvSpPr>
          <p:nvPr>
            <p:ph type="ftr" sz="quarter" idx="11"/>
          </p:nvPr>
        </p:nvSpPr>
        <p:spPr/>
        <p:txBody>
          <a:bodyPr/>
          <a:lstStyle/>
          <a:p>
            <a:pPr>
              <a:defRPr/>
            </a:pPr>
            <a:endParaRPr lang="zh-CN" altLang="en-US"/>
          </a:p>
        </p:txBody>
      </p:sp>
      <p:sp>
        <p:nvSpPr>
          <p:cNvPr id="5" name="灯片编号占位符 4"/>
          <p:cNvSpPr>
            <a:spLocks noGrp="1"/>
          </p:cNvSpPr>
          <p:nvPr>
            <p:ph type="sldNum" sz="quarter" idx="12"/>
          </p:nvPr>
        </p:nvSpPr>
        <p:spPr/>
        <p:txBody>
          <a:bodyPr/>
          <a:lstStyle/>
          <a:p>
            <a:pPr>
              <a:defRPr/>
            </a:pPr>
            <a:fld id="{66CA6B60-DC72-4131-94D4-FD3CAE94C680}" type="slidenum">
              <a:rPr lang="zh-CN" altLang="en-US" smtClean="0"/>
              <a:pPr>
                <a:defRPr/>
              </a:pPr>
              <a:t>‹#›</a:t>
            </a:fld>
            <a:endParaRPr lang="zh-CN" altLang="en-US"/>
          </a:p>
        </p:txBody>
      </p:sp>
    </p:spTree>
    <p:extLst>
      <p:ext uri="{BB962C8B-B14F-4D97-AF65-F5344CB8AC3E}">
        <p14:creationId xmlns:p14="http://schemas.microsoft.com/office/powerpoint/2010/main" val="60416590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a:defRPr/>
            </a:pPr>
            <a:fld id="{10755167-7E1B-4E1E-BC04-503C5BF8BA2C}" type="datetimeFigureOut">
              <a:rPr lang="zh-CN" altLang="en-US" smtClean="0"/>
              <a:pPr>
                <a:defRPr/>
              </a:pPr>
              <a:t>2016/4/23</a:t>
            </a:fld>
            <a:endParaRPr lang="zh-CN" altLang="en-US"/>
          </a:p>
        </p:txBody>
      </p:sp>
      <p:sp>
        <p:nvSpPr>
          <p:cNvPr id="3" name="页脚占位符 2"/>
          <p:cNvSpPr>
            <a:spLocks noGrp="1"/>
          </p:cNvSpPr>
          <p:nvPr>
            <p:ph type="ftr" sz="quarter" idx="11"/>
          </p:nvPr>
        </p:nvSpPr>
        <p:spPr/>
        <p:txBody>
          <a:bodyPr/>
          <a:lstStyle/>
          <a:p>
            <a:pPr>
              <a:defRPr/>
            </a:pPr>
            <a:endParaRPr lang="zh-CN" altLang="en-US"/>
          </a:p>
        </p:txBody>
      </p:sp>
      <p:sp>
        <p:nvSpPr>
          <p:cNvPr id="4" name="灯片编号占位符 3"/>
          <p:cNvSpPr>
            <a:spLocks noGrp="1"/>
          </p:cNvSpPr>
          <p:nvPr>
            <p:ph type="sldNum" sz="quarter" idx="12"/>
          </p:nvPr>
        </p:nvSpPr>
        <p:spPr/>
        <p:txBody>
          <a:bodyPr/>
          <a:lstStyle/>
          <a:p>
            <a:pPr>
              <a:defRPr/>
            </a:pPr>
            <a:fld id="{DDA7F80B-CD6D-4911-8D5B-0E6E070FBD9E}" type="slidenum">
              <a:rPr lang="zh-CN" altLang="en-US" smtClean="0"/>
              <a:pPr>
                <a:defRPr/>
              </a:pPr>
              <a:t>‹#›</a:t>
            </a:fld>
            <a:endParaRPr lang="zh-CN" altLang="en-US"/>
          </a:p>
        </p:txBody>
      </p:sp>
    </p:spTree>
    <p:extLst>
      <p:ext uri="{BB962C8B-B14F-4D97-AF65-F5344CB8AC3E}">
        <p14:creationId xmlns:p14="http://schemas.microsoft.com/office/powerpoint/2010/main" val="2343368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a:defRPr/>
            </a:pPr>
            <a:fld id="{A3417081-F110-4DC0-8744-20C5B5A16697}" type="datetimeFigureOut">
              <a:rPr lang="zh-CN" altLang="en-US" smtClean="0"/>
              <a:pPr>
                <a:defRPr/>
              </a:pPr>
              <a:t>2016/4/23</a:t>
            </a:fld>
            <a:endParaRPr lang="zh-CN" altLang="en-US"/>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84D4A510-9858-4138-9E0E-74180DAEC5EC}" type="slidenum">
              <a:rPr lang="zh-CN" altLang="en-US" smtClean="0"/>
              <a:pPr>
                <a:defRPr/>
              </a:pPr>
              <a:t>‹#›</a:t>
            </a:fld>
            <a:endParaRPr lang="zh-CN" altLang="en-US"/>
          </a:p>
        </p:txBody>
      </p:sp>
    </p:spTree>
    <p:extLst>
      <p:ext uri="{BB962C8B-B14F-4D97-AF65-F5344CB8AC3E}">
        <p14:creationId xmlns:p14="http://schemas.microsoft.com/office/powerpoint/2010/main" val="39812936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F0E26566-709C-466C-A58E-888040DB09C0}" type="datetimeFigureOut">
              <a:rPr lang="zh-CN" altLang="en-US" smtClean="0"/>
              <a:pPr>
                <a:defRPr/>
              </a:pPr>
              <a:t>2016/4/23</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656D1800-9FCF-4317-920B-EE4D25C28943}" type="slidenum">
              <a:rPr lang="zh-CN" altLang="en-US" smtClean="0"/>
              <a:pPr>
                <a:defRPr/>
              </a:pPr>
              <a:t>‹#›</a:t>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a:defRPr/>
            </a:pPr>
            <a:fld id="{F5439424-2F4D-4107-8821-7DAB63618D84}" type="datetimeFigureOut">
              <a:rPr lang="zh-CN" altLang="en-US" smtClean="0"/>
              <a:pPr>
                <a:defRPr/>
              </a:pPr>
              <a:t>2016/4/23</a:t>
            </a:fld>
            <a:endParaRPr lang="zh-CN" altLang="en-US"/>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01BA6713-7E43-4DA7-88F4-4DB161994D6B}" type="slidenum">
              <a:rPr lang="zh-CN" altLang="en-US" smtClean="0"/>
              <a:pPr>
                <a:defRPr/>
              </a:pPr>
              <a:t>‹#›</a:t>
            </a:fld>
            <a:endParaRPr lang="zh-CN" altLang="en-US"/>
          </a:p>
        </p:txBody>
      </p:sp>
    </p:spTree>
    <p:extLst>
      <p:ext uri="{BB962C8B-B14F-4D97-AF65-F5344CB8AC3E}">
        <p14:creationId xmlns:p14="http://schemas.microsoft.com/office/powerpoint/2010/main" val="71776403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F4090D6E-9A13-4644-A4C1-22BE64C39E05}" type="datetimeFigureOut">
              <a:rPr lang="zh-CN" altLang="en-US" smtClean="0"/>
              <a:pPr>
                <a:defRPr/>
              </a:pPr>
              <a:t>2016/4/23</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28684164-7E1A-40D4-8814-0A5BCF4E4CD3}" type="slidenum">
              <a:rPr lang="zh-CN" altLang="en-US" smtClean="0"/>
              <a:pPr>
                <a:defRPr/>
              </a:pPr>
              <a:t>‹#›</a:t>
            </a:fld>
            <a:endParaRPr lang="zh-CN" altLang="en-US"/>
          </a:p>
        </p:txBody>
      </p:sp>
    </p:spTree>
    <p:extLst>
      <p:ext uri="{BB962C8B-B14F-4D97-AF65-F5344CB8AC3E}">
        <p14:creationId xmlns:p14="http://schemas.microsoft.com/office/powerpoint/2010/main" val="83790616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DC8889E9-B0E2-4B6A-A1AD-98D2F671A2DE}" type="datetimeFigureOut">
              <a:rPr lang="zh-CN" altLang="en-US" smtClean="0"/>
              <a:pPr>
                <a:defRPr/>
              </a:pPr>
              <a:t>2016/4/23</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87A43B09-A43D-4AD2-9451-1A5F8B21256B}" type="slidenum">
              <a:rPr lang="zh-CN" altLang="en-US" smtClean="0"/>
              <a:pPr>
                <a:defRPr/>
              </a:pPr>
              <a:t>‹#›</a:t>
            </a:fld>
            <a:endParaRPr lang="zh-CN" altLang="en-US"/>
          </a:p>
        </p:txBody>
      </p:sp>
    </p:spTree>
    <p:extLst>
      <p:ext uri="{BB962C8B-B14F-4D97-AF65-F5344CB8AC3E}">
        <p14:creationId xmlns:p14="http://schemas.microsoft.com/office/powerpoint/2010/main" val="37395939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pPr>
              <a:defRPr/>
            </a:pPr>
            <a:fld id="{086BCFBF-7E71-447B-87B1-D232EB2FAD6B}" type="datetimeFigureOut">
              <a:rPr lang="zh-CN" altLang="en-US" smtClean="0"/>
              <a:pPr>
                <a:defRPr/>
              </a:pPr>
              <a:t>2016/4/23</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7EEC1C10-A0E9-48D0-8E46-CD6986F599C9}" type="slidenum">
              <a:rPr lang="zh-CN" altLang="en-US" smtClean="0"/>
              <a:pPr>
                <a:defRPr/>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a:defRPr/>
            </a:pPr>
            <a:fld id="{C4DFE745-25E9-41AF-92A2-C5E6FFDD60E1}" type="datetimeFigureOut">
              <a:rPr lang="zh-CN" altLang="en-US" smtClean="0"/>
              <a:pPr>
                <a:defRPr/>
              </a:pPr>
              <a:t>2016/4/23</a:t>
            </a:fld>
            <a:endParaRPr lang="zh-CN" altLang="en-US"/>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13E18E86-74EB-473B-91FB-AE4B23832EE1}" type="slidenum">
              <a:rPr lang="zh-CN" altLang="en-US" smtClean="0"/>
              <a:pPr>
                <a:defRPr/>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a:defRPr/>
            </a:pPr>
            <a:fld id="{7AA40F68-E40F-4345-9A9A-3DD81DE60C73}" type="datetimeFigureOut">
              <a:rPr lang="zh-CN" altLang="en-US" smtClean="0"/>
              <a:pPr>
                <a:defRPr/>
              </a:pPr>
              <a:t>2016/4/23</a:t>
            </a:fld>
            <a:endParaRPr lang="zh-CN" altLang="en-US"/>
          </a:p>
        </p:txBody>
      </p:sp>
      <p:sp>
        <p:nvSpPr>
          <p:cNvPr id="8" name="页脚占位符 7"/>
          <p:cNvSpPr>
            <a:spLocks noGrp="1"/>
          </p:cNvSpPr>
          <p:nvPr>
            <p:ph type="ftr" sz="quarter" idx="11"/>
          </p:nvPr>
        </p:nvSpPr>
        <p:spPr/>
        <p:txBody>
          <a:bodyPr/>
          <a:lstStyle/>
          <a:p>
            <a:pPr>
              <a:defRPr/>
            </a:pPr>
            <a:endParaRPr lang="zh-CN" altLang="en-US"/>
          </a:p>
        </p:txBody>
      </p:sp>
      <p:sp>
        <p:nvSpPr>
          <p:cNvPr id="9" name="灯片编号占位符 8"/>
          <p:cNvSpPr>
            <a:spLocks noGrp="1"/>
          </p:cNvSpPr>
          <p:nvPr>
            <p:ph type="sldNum" sz="quarter" idx="12"/>
          </p:nvPr>
        </p:nvSpPr>
        <p:spPr/>
        <p:txBody>
          <a:bodyPr/>
          <a:lstStyle/>
          <a:p>
            <a:pPr>
              <a:defRPr/>
            </a:pPr>
            <a:fld id="{06416818-4404-48B1-B5E7-E8B275A34C49}" type="slidenum">
              <a:rPr lang="zh-CN" altLang="en-US" smtClean="0"/>
              <a:pPr>
                <a:defRPr/>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a:defRPr/>
            </a:pPr>
            <a:fld id="{4A8EBF2B-C289-4CAE-9C5A-9C852E19519D}" type="datetimeFigureOut">
              <a:rPr lang="zh-CN" altLang="en-US" smtClean="0"/>
              <a:pPr>
                <a:defRPr/>
              </a:pPr>
              <a:t>2016/4/23</a:t>
            </a:fld>
            <a:endParaRPr lang="zh-CN" altLang="en-US"/>
          </a:p>
        </p:txBody>
      </p:sp>
      <p:sp>
        <p:nvSpPr>
          <p:cNvPr id="4" name="页脚占位符 3"/>
          <p:cNvSpPr>
            <a:spLocks noGrp="1"/>
          </p:cNvSpPr>
          <p:nvPr>
            <p:ph type="ftr" sz="quarter" idx="11"/>
          </p:nvPr>
        </p:nvSpPr>
        <p:spPr/>
        <p:txBody>
          <a:bodyPr/>
          <a:lstStyle/>
          <a:p>
            <a:pPr>
              <a:defRPr/>
            </a:pPr>
            <a:endParaRPr lang="zh-CN" altLang="en-US"/>
          </a:p>
        </p:txBody>
      </p:sp>
      <p:sp>
        <p:nvSpPr>
          <p:cNvPr id="5" name="灯片编号占位符 4"/>
          <p:cNvSpPr>
            <a:spLocks noGrp="1"/>
          </p:cNvSpPr>
          <p:nvPr>
            <p:ph type="sldNum" sz="quarter" idx="12"/>
          </p:nvPr>
        </p:nvSpPr>
        <p:spPr/>
        <p:txBody>
          <a:bodyPr/>
          <a:lstStyle/>
          <a:p>
            <a:pPr>
              <a:defRPr/>
            </a:pPr>
            <a:fld id="{66CA6B60-DC72-4131-94D4-FD3CAE94C680}" type="slidenum">
              <a:rPr lang="zh-CN" altLang="en-US" smtClean="0"/>
              <a:pPr>
                <a:defRPr/>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a:defRPr/>
            </a:pPr>
            <a:fld id="{10755167-7E1B-4E1E-BC04-503C5BF8BA2C}" type="datetimeFigureOut">
              <a:rPr lang="zh-CN" altLang="en-US" smtClean="0"/>
              <a:pPr>
                <a:defRPr/>
              </a:pPr>
              <a:t>2016/4/23</a:t>
            </a:fld>
            <a:endParaRPr lang="zh-CN" altLang="en-US"/>
          </a:p>
        </p:txBody>
      </p:sp>
      <p:sp>
        <p:nvSpPr>
          <p:cNvPr id="3" name="页脚占位符 2"/>
          <p:cNvSpPr>
            <a:spLocks noGrp="1"/>
          </p:cNvSpPr>
          <p:nvPr>
            <p:ph type="ftr" sz="quarter" idx="11"/>
          </p:nvPr>
        </p:nvSpPr>
        <p:spPr/>
        <p:txBody>
          <a:bodyPr/>
          <a:lstStyle/>
          <a:p>
            <a:pPr>
              <a:defRPr/>
            </a:pPr>
            <a:endParaRPr lang="zh-CN" altLang="en-US"/>
          </a:p>
        </p:txBody>
      </p:sp>
      <p:sp>
        <p:nvSpPr>
          <p:cNvPr id="4" name="灯片编号占位符 3"/>
          <p:cNvSpPr>
            <a:spLocks noGrp="1"/>
          </p:cNvSpPr>
          <p:nvPr>
            <p:ph type="sldNum" sz="quarter" idx="12"/>
          </p:nvPr>
        </p:nvSpPr>
        <p:spPr/>
        <p:txBody>
          <a:bodyPr/>
          <a:lstStyle/>
          <a:p>
            <a:pPr>
              <a:defRPr/>
            </a:pPr>
            <a:fld id="{DDA7F80B-CD6D-4911-8D5B-0E6E070FBD9E}" type="slidenum">
              <a:rPr lang="zh-CN" altLang="en-US" smtClean="0"/>
              <a:pPr>
                <a:defRPr/>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a:defRPr/>
            </a:pPr>
            <a:fld id="{A3417081-F110-4DC0-8744-20C5B5A16697}" type="datetimeFigureOut">
              <a:rPr lang="zh-CN" altLang="en-US" smtClean="0"/>
              <a:pPr>
                <a:defRPr/>
              </a:pPr>
              <a:t>2016/4/23</a:t>
            </a:fld>
            <a:endParaRPr lang="zh-CN" altLang="en-US"/>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84D4A510-9858-4138-9E0E-74180DAEC5EC}" type="slidenum">
              <a:rPr lang="zh-CN" altLang="en-US" smtClean="0"/>
              <a:pPr>
                <a:defRPr/>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a:defRPr/>
            </a:pPr>
            <a:fld id="{F5439424-2F4D-4107-8821-7DAB63618D84}" type="datetimeFigureOut">
              <a:rPr lang="zh-CN" altLang="en-US" smtClean="0"/>
              <a:pPr>
                <a:defRPr/>
              </a:pPr>
              <a:t>2016/4/23</a:t>
            </a:fld>
            <a:endParaRPr lang="zh-CN" altLang="en-US"/>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01BA6713-7E43-4DA7-88F4-4DB161994D6B}" type="slidenum">
              <a:rPr lang="zh-CN" altLang="en-US" smtClean="0"/>
              <a:pPr>
                <a:defRPr/>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smtClean="0"/>
              <a:t>按一下此處編輯母版標題樣式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smtClean="0"/>
              <a:t>按一下此處編輯母版文本樣式</a:t>
            </a:r>
            <a:endParaRPr lang="zh-CN" altLang="en-US" smtClean="0"/>
          </a:p>
          <a:p>
            <a:pPr lvl="1"/>
            <a:r>
              <a:rPr lang="zh-CN" altLang="en-US" smtClean="0"/>
              <a:t>第二級</a:t>
            </a:r>
          </a:p>
          <a:p>
            <a:pPr lvl="2"/>
            <a:r>
              <a:rPr lang="zh-CN" altLang="en-US" smtClean="0"/>
              <a:t>第三級</a:t>
            </a:r>
          </a:p>
          <a:p>
            <a:pPr lvl="3"/>
            <a:r>
              <a:rPr lang="zh-CN" altLang="en-US" smtClean="0"/>
              <a:t>第四級</a:t>
            </a:r>
          </a:p>
          <a:p>
            <a:pPr lvl="4"/>
            <a:r>
              <a:rPr lang="zh-CN" altLang="en-US" smtClean="0"/>
              <a:t>第五級</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C8889E9-B0E2-4B6A-A1AD-98D2F671A2DE}" type="datetimeFigureOut">
              <a:rPr lang="zh-CN" altLang="en-US" smtClean="0"/>
              <a:pPr>
                <a:defRPr/>
              </a:pPr>
              <a:t>2016/4/23</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87A43B09-A43D-4AD2-9451-1A5F8B21256B}" type="slidenum">
              <a:rPr lang="zh-CN" altLang="en-US" smtClean="0"/>
              <a:pPr>
                <a:defRPr/>
              </a:pPr>
              <a:t>‹#›</a:t>
            </a:fld>
            <a:endParaRPr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fld id="{DC8889E9-B0E2-4B6A-A1AD-98D2F671A2DE}" type="datetimeFigureOut">
              <a:rPr lang="zh-CN" altLang="en-US" smtClean="0"/>
              <a:pPr>
                <a:defRPr/>
              </a:pPr>
              <a:t>2016/4/23</a:t>
            </a:fld>
            <a:endParaRPr lang="zh-CN" altLang="en-US"/>
          </a:p>
        </p:txBody>
      </p:sp>
      <p:sp>
        <p:nvSpPr>
          <p:cNvPr id="5" name="页脚占位符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zh-CN" altLang="en-US"/>
          </a:p>
        </p:txBody>
      </p:sp>
      <p:sp>
        <p:nvSpPr>
          <p:cNvPr id="6" name="灯片编号占位符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87A43B09-A43D-4AD2-9451-1A5F8B21256B}" type="slidenum">
              <a:rPr lang="zh-CN" altLang="en-US" smtClean="0"/>
              <a:pPr>
                <a:defRPr/>
              </a:pPr>
              <a:t>‹#›</a:t>
            </a:fld>
            <a:endParaRPr lang="zh-CN" altLang="en-US"/>
          </a:p>
        </p:txBody>
      </p:sp>
    </p:spTree>
    <p:extLst>
      <p:ext uri="{BB962C8B-B14F-4D97-AF65-F5344CB8AC3E}">
        <p14:creationId xmlns:p14="http://schemas.microsoft.com/office/powerpoint/2010/main" val="234347406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2.xml"/><Relationship Id="rId1" Type="http://schemas.openxmlformats.org/officeDocument/2006/relationships/themeOverride" Target="../theme/themeOverride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副标题 2"/>
          <p:cNvSpPr>
            <a:spLocks noGrp="1"/>
          </p:cNvSpPr>
          <p:nvPr>
            <p:ph type="subTitle" idx="1"/>
          </p:nvPr>
        </p:nvSpPr>
        <p:spPr>
          <a:xfrm>
            <a:off x="0" y="0"/>
            <a:ext cx="9144000" cy="6857999"/>
          </a:xfrm>
        </p:spPr>
        <p:txBody>
          <a:bodyPr>
            <a:noAutofit/>
          </a:bodyPr>
          <a:lstStyle/>
          <a:p>
            <a:pPr algn="l"/>
            <a:r>
              <a:rPr lang="en-US" altLang="zh-CN" sz="3600" b="1" dirty="0" smtClean="0">
                <a:solidFill>
                  <a:schemeClr val="tx1"/>
                </a:solidFill>
                <a:ea typeface="黑体" panose="02010609060101010101" pitchFamily="49" charset="-122"/>
              </a:rPr>
              <a:t>【</a:t>
            </a:r>
            <a:r>
              <a:rPr lang="zh-CN" altLang="en-US" sz="3600" b="1" dirty="0" smtClean="0">
                <a:solidFill>
                  <a:schemeClr val="tx1"/>
                </a:solidFill>
                <a:ea typeface="黑体" panose="02010609060101010101" pitchFamily="49" charset="-122"/>
              </a:rPr>
              <a:t>馬太福音</a:t>
            </a:r>
            <a:r>
              <a:rPr lang="en-US" altLang="zh-CN" sz="3600" b="1" dirty="0" smtClean="0">
                <a:solidFill>
                  <a:schemeClr val="tx1"/>
                </a:solidFill>
                <a:ea typeface="黑体" panose="02010609060101010101" pitchFamily="49" charset="-122"/>
              </a:rPr>
              <a:t>Matthew </a:t>
            </a:r>
            <a:r>
              <a:rPr lang="en-US" altLang="zh-CN" sz="3600" b="1" dirty="0">
                <a:solidFill>
                  <a:schemeClr val="tx1"/>
                </a:solidFill>
                <a:ea typeface="黑体" panose="02010609060101010101" pitchFamily="49" charset="-122"/>
              </a:rPr>
              <a:t>6:9</a:t>
            </a:r>
            <a:r>
              <a:rPr lang="en-US" altLang="zh-CN" sz="3600" b="1" dirty="0" smtClean="0">
                <a:solidFill>
                  <a:schemeClr val="tx1"/>
                </a:solidFill>
                <a:ea typeface="黑体" panose="02010609060101010101" pitchFamily="49" charset="-122"/>
              </a:rPr>
              <a:t>】</a:t>
            </a:r>
          </a:p>
          <a:p>
            <a:pPr algn="l"/>
            <a:r>
              <a:rPr lang="zh-CN" altLang="en-US" sz="3600" b="1" dirty="0" smtClean="0">
                <a:solidFill>
                  <a:schemeClr val="tx1"/>
                </a:solidFill>
                <a:ea typeface="黑体" panose="02010609060101010101" pitchFamily="49" charset="-122"/>
              </a:rPr>
              <a:t>所以，你們禱告要這樣說：我們在天上的父，願人都尊你的名為聖。</a:t>
            </a:r>
          </a:p>
          <a:p>
            <a:pPr algn="l"/>
            <a:r>
              <a:rPr lang="en-US" altLang="zh-CN" sz="3600" b="1" dirty="0" smtClean="0">
                <a:solidFill>
                  <a:schemeClr val="tx1"/>
                </a:solidFill>
                <a:ea typeface="黑体" panose="02010609060101010101" pitchFamily="49" charset="-122"/>
              </a:rPr>
              <a:t>In </a:t>
            </a:r>
            <a:r>
              <a:rPr lang="en-US" altLang="zh-CN" sz="3600" b="1" dirty="0">
                <a:solidFill>
                  <a:schemeClr val="tx1"/>
                </a:solidFill>
                <a:ea typeface="黑体" panose="02010609060101010101" pitchFamily="49" charset="-122"/>
              </a:rPr>
              <a:t>this manner, therefore, pray: Our Father in heaven, Hallowed be Your name.</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a:bodyPr>
          <a:lstStyle/>
          <a:p>
            <a:pPr algn="l"/>
            <a:r>
              <a:rPr lang="en-US" altLang="zh-CN" sz="3600" b="1" dirty="0" smtClean="0">
                <a:ea typeface="黑体" panose="02010609060101010101" pitchFamily="49" charset="-122"/>
              </a:rPr>
              <a:t>8</a:t>
            </a:r>
            <a:r>
              <a:rPr lang="zh-CN" altLang="en-US" sz="3600" b="1" dirty="0" smtClean="0">
                <a:ea typeface="黑体" panose="02010609060101010101" pitchFamily="49" charset="-122"/>
              </a:rPr>
              <a:t>你們不可效法他們，因為你們沒有祈求以先，你們所需用的，你們的父早已知道了。”</a:t>
            </a:r>
          </a:p>
          <a:p>
            <a:pPr algn="l"/>
            <a:r>
              <a:rPr lang="en-US" altLang="zh-CN" sz="3600" b="1" dirty="0" smtClean="0">
                <a:ea typeface="黑体" panose="02010609060101010101" pitchFamily="49" charset="-122"/>
              </a:rPr>
              <a:t>"</a:t>
            </a:r>
            <a:r>
              <a:rPr lang="en-US" altLang="zh-CN" sz="3600" b="1" dirty="0">
                <a:ea typeface="黑体" panose="02010609060101010101" pitchFamily="49" charset="-122"/>
              </a:rPr>
              <a:t>Therefore do not be like them. For your Father knows the things you have need of before you ask Him.</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29380998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8785225" cy="6741367"/>
          </a:xfrm>
        </p:spPr>
        <p:txBody>
          <a:bodyPr>
            <a:normAutofit fontScale="92500"/>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約伯記</a:t>
            </a:r>
            <a:r>
              <a:rPr lang="en-US" altLang="zh-CN" sz="3600" b="1" dirty="0" smtClean="0">
                <a:ea typeface="黑体" panose="02010609060101010101" pitchFamily="49" charset="-122"/>
              </a:rPr>
              <a:t>Jobs </a:t>
            </a:r>
            <a:r>
              <a:rPr lang="en-US" altLang="zh-CN" sz="3600" b="1" dirty="0">
                <a:ea typeface="黑体" panose="02010609060101010101" pitchFamily="49" charset="-122"/>
              </a:rPr>
              <a:t>27</a:t>
            </a:r>
            <a:r>
              <a:rPr lang="zh-CN" altLang="en-US" sz="3600" b="1" dirty="0">
                <a:ea typeface="黑体" panose="02010609060101010101" pitchFamily="49" charset="-122"/>
              </a:rPr>
              <a:t>：</a:t>
            </a:r>
            <a:r>
              <a:rPr lang="en-US" altLang="zh-CN" sz="3600" b="1" dirty="0">
                <a:ea typeface="黑体" panose="02010609060101010101" pitchFamily="49" charset="-122"/>
              </a:rPr>
              <a:t>8-9</a:t>
            </a:r>
            <a:r>
              <a:rPr lang="en-US" altLang="zh-CN" sz="3600" b="1" dirty="0" smtClean="0">
                <a:ea typeface="黑体" panose="02010609060101010101" pitchFamily="49" charset="-122"/>
              </a:rPr>
              <a:t>】</a:t>
            </a:r>
            <a:r>
              <a:rPr lang="zh-CN" altLang="en-US" sz="3600" b="1" dirty="0" smtClean="0">
                <a:ea typeface="黑体" panose="02010609060101010101" pitchFamily="49" charset="-122"/>
              </a:rPr>
              <a:t>不敬虔的人雖然得利，神奪取其命的時候，還有什麼指望呢？患難臨到他，神豈能聽他的呼求？</a:t>
            </a:r>
          </a:p>
          <a:p>
            <a:pPr algn="l"/>
            <a:r>
              <a:rPr lang="en-US" altLang="zh-CN" sz="3600" b="1" dirty="0" smtClean="0">
                <a:ea typeface="黑体" panose="02010609060101010101" pitchFamily="49" charset="-122"/>
              </a:rPr>
              <a:t>For </a:t>
            </a:r>
            <a:r>
              <a:rPr lang="en-US" altLang="zh-CN" sz="3600" b="1" dirty="0">
                <a:ea typeface="黑体" panose="02010609060101010101" pitchFamily="49" charset="-122"/>
              </a:rPr>
              <a:t>what hope has the godless when he is cut off, when God takes away his life? Does God listen to his cry when </a:t>
            </a:r>
            <a:endParaRPr lang="en-US" altLang="zh-CN" sz="3600" b="1" dirty="0" smtClean="0">
              <a:ea typeface="黑体" panose="02010609060101010101" pitchFamily="49" charset="-122"/>
            </a:endParaRPr>
          </a:p>
          <a:p>
            <a:pPr algn="l"/>
            <a:endParaRPr lang="en-US" altLang="zh-CN" sz="900" b="1" dirty="0">
              <a:ea typeface="黑体" panose="02010609060101010101" pitchFamily="49" charset="-122"/>
            </a:endParaRPr>
          </a:p>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約伯記</a:t>
            </a:r>
            <a:r>
              <a:rPr lang="en-US" altLang="zh-CN" sz="3600" b="1" dirty="0" smtClean="0">
                <a:ea typeface="黑体" panose="02010609060101010101" pitchFamily="49" charset="-122"/>
              </a:rPr>
              <a:t>Jobs </a:t>
            </a:r>
            <a:r>
              <a:rPr lang="en-US" altLang="zh-CN" sz="3600" b="1" dirty="0">
                <a:ea typeface="黑体" panose="02010609060101010101" pitchFamily="49" charset="-122"/>
              </a:rPr>
              <a:t>35</a:t>
            </a:r>
            <a:r>
              <a:rPr lang="zh-CN" altLang="en-US" sz="3600" b="1" dirty="0">
                <a:ea typeface="黑体" panose="02010609060101010101" pitchFamily="49" charset="-122"/>
              </a:rPr>
              <a:t>：</a:t>
            </a:r>
            <a:r>
              <a:rPr lang="en-US" altLang="zh-CN" sz="3600" b="1" dirty="0">
                <a:ea typeface="黑体" panose="02010609060101010101" pitchFamily="49" charset="-122"/>
              </a:rPr>
              <a:t>12-13】</a:t>
            </a:r>
          </a:p>
          <a:p>
            <a:pPr algn="l"/>
            <a:r>
              <a:rPr lang="zh-CN" altLang="en-US" sz="3600" b="1" dirty="0" smtClean="0">
                <a:ea typeface="黑体" panose="02010609060101010101" pitchFamily="49" charset="-122"/>
              </a:rPr>
              <a:t>他們在那裡，因惡人的驕傲呼求，卻無人答應。虛妄的呼求，神必不垂聽，全能者也必不眷顧。</a:t>
            </a:r>
          </a:p>
          <a:p>
            <a:pPr algn="l"/>
            <a:r>
              <a:rPr lang="en-US" altLang="zh-CN" sz="3600" b="1" dirty="0" smtClean="0">
                <a:ea typeface="黑体" panose="02010609060101010101" pitchFamily="49" charset="-122"/>
              </a:rPr>
              <a:t>There </a:t>
            </a:r>
            <a:r>
              <a:rPr lang="en-US" altLang="zh-CN" sz="3600" b="1" dirty="0">
                <a:ea typeface="黑体" panose="02010609060101010101" pitchFamily="49" charset="-122"/>
              </a:rPr>
              <a:t>they cry out, but He does not answer, Because of the pride of evil men. Surely God will not listen to empty talk, Nor will the Almighty regard it.</a:t>
            </a:r>
          </a:p>
        </p:txBody>
      </p:sp>
    </p:spTree>
    <p:extLst>
      <p:ext uri="{BB962C8B-B14F-4D97-AF65-F5344CB8AC3E}">
        <p14:creationId xmlns:p14="http://schemas.microsoft.com/office/powerpoint/2010/main" val="4276859795"/>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8785225" cy="6741367"/>
          </a:xfrm>
        </p:spPr>
        <p:txBody>
          <a:bodyPr>
            <a:normAutofit/>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詩篇</a:t>
            </a:r>
            <a:r>
              <a:rPr lang="en-US" altLang="zh-CN" sz="3600" b="1" dirty="0" smtClean="0">
                <a:ea typeface="黑体" panose="02010609060101010101" pitchFamily="49" charset="-122"/>
              </a:rPr>
              <a:t>Psalms </a:t>
            </a:r>
            <a:r>
              <a:rPr lang="en-US" altLang="zh-CN" sz="3600" b="1" dirty="0">
                <a:ea typeface="黑体" panose="02010609060101010101" pitchFamily="49" charset="-122"/>
              </a:rPr>
              <a:t>66</a:t>
            </a:r>
            <a:r>
              <a:rPr lang="zh-CN" altLang="en-US" sz="3600" b="1" dirty="0">
                <a:ea typeface="黑体" panose="02010609060101010101" pitchFamily="49" charset="-122"/>
              </a:rPr>
              <a:t>：</a:t>
            </a:r>
            <a:r>
              <a:rPr lang="en-US" altLang="zh-CN" sz="3600" b="1" dirty="0">
                <a:ea typeface="黑体" panose="02010609060101010101" pitchFamily="49" charset="-122"/>
              </a:rPr>
              <a:t>18</a:t>
            </a:r>
            <a:r>
              <a:rPr lang="en-US" altLang="zh-CN" sz="3600" b="1" dirty="0" smtClean="0">
                <a:ea typeface="黑体" panose="02010609060101010101" pitchFamily="49" charset="-122"/>
              </a:rPr>
              <a:t>】</a:t>
            </a:r>
          </a:p>
          <a:p>
            <a:pPr algn="l"/>
            <a:r>
              <a:rPr lang="zh-CN" altLang="en-US" sz="3600" b="1" dirty="0" smtClean="0">
                <a:ea typeface="黑体" panose="02010609060101010101" pitchFamily="49" charset="-122"/>
              </a:rPr>
              <a:t>我若心裡注重罪孽，主必不聽。</a:t>
            </a:r>
          </a:p>
          <a:p>
            <a:pPr algn="l"/>
            <a:r>
              <a:rPr lang="en-US" altLang="zh-CN" sz="3600" b="1" dirty="0" smtClean="0">
                <a:ea typeface="黑体" panose="02010609060101010101" pitchFamily="49" charset="-122"/>
              </a:rPr>
              <a:t>If </a:t>
            </a:r>
            <a:r>
              <a:rPr lang="en-US" altLang="zh-CN" sz="3600" b="1" dirty="0">
                <a:ea typeface="黑体" panose="02010609060101010101" pitchFamily="49" charset="-122"/>
              </a:rPr>
              <a:t>I regard iniquity in my heart, The Lord will not hear</a:t>
            </a:r>
            <a:r>
              <a:rPr lang="en-US" altLang="zh-CN" sz="3600" b="1" dirty="0" smtClean="0">
                <a:ea typeface="黑体" panose="02010609060101010101" pitchFamily="49" charset="-122"/>
              </a:rPr>
              <a:t>.</a:t>
            </a:r>
          </a:p>
          <a:p>
            <a:pPr algn="l"/>
            <a:endParaRPr lang="en-US" altLang="zh-CN" sz="3600" b="1" dirty="0">
              <a:ea typeface="黑体" panose="02010609060101010101" pitchFamily="49" charset="-122"/>
            </a:endParaRPr>
          </a:p>
          <a:p>
            <a:pPr algn="l"/>
            <a:r>
              <a:rPr lang="en-US" altLang="zh-CN" sz="3600" b="1" dirty="0">
                <a:ea typeface="黑体" panose="02010609060101010101" pitchFamily="49" charset="-122"/>
              </a:rPr>
              <a:t>【</a:t>
            </a:r>
            <a:r>
              <a:rPr lang="zh-CN" altLang="en-US" sz="3600" b="1" dirty="0">
                <a:ea typeface="黑体" panose="02010609060101010101" pitchFamily="49" charset="-122"/>
              </a:rPr>
              <a:t>箴言</a:t>
            </a:r>
            <a:r>
              <a:rPr lang="en-US" altLang="zh-CN" sz="3600" b="1" dirty="0">
                <a:ea typeface="黑体" panose="02010609060101010101" pitchFamily="49" charset="-122"/>
              </a:rPr>
              <a:t>Proverbs 21</a:t>
            </a:r>
            <a:r>
              <a:rPr lang="zh-CN" altLang="en-US" sz="3600" b="1" dirty="0">
                <a:ea typeface="黑体" panose="02010609060101010101" pitchFamily="49" charset="-122"/>
              </a:rPr>
              <a:t>：</a:t>
            </a:r>
            <a:r>
              <a:rPr lang="en-US" altLang="zh-CN" sz="3600" b="1" dirty="0">
                <a:ea typeface="黑体" panose="02010609060101010101" pitchFamily="49" charset="-122"/>
              </a:rPr>
              <a:t>13】 </a:t>
            </a:r>
            <a:endParaRPr lang="en-US" altLang="zh-CN" sz="3600" b="1" dirty="0" smtClean="0">
              <a:ea typeface="黑体" panose="02010609060101010101" pitchFamily="49" charset="-122"/>
            </a:endParaRPr>
          </a:p>
          <a:p>
            <a:pPr algn="l"/>
            <a:r>
              <a:rPr lang="zh-CN" altLang="en-US" sz="3600" b="1" dirty="0" smtClean="0">
                <a:ea typeface="黑体" panose="02010609060101010101" pitchFamily="49" charset="-122"/>
              </a:rPr>
              <a:t>塞耳不聽窮人哀求的，他將來呼籲也不蒙應允。</a:t>
            </a:r>
          </a:p>
          <a:p>
            <a:pPr algn="l"/>
            <a:r>
              <a:rPr lang="en-US" altLang="zh-CN" sz="3600" b="1" dirty="0" smtClean="0">
                <a:ea typeface="黑体" panose="02010609060101010101" pitchFamily="49" charset="-122"/>
              </a:rPr>
              <a:t>Whoever </a:t>
            </a:r>
            <a:r>
              <a:rPr lang="en-US" altLang="zh-CN" sz="3600" b="1" dirty="0">
                <a:ea typeface="黑体" panose="02010609060101010101" pitchFamily="49" charset="-122"/>
              </a:rPr>
              <a:t>shuts his ears to the cry of the poor Will also cry himself and not be heard.</a:t>
            </a:r>
          </a:p>
        </p:txBody>
      </p:sp>
    </p:spTree>
    <p:extLst>
      <p:ext uri="{BB962C8B-B14F-4D97-AF65-F5344CB8AC3E}">
        <p14:creationId xmlns:p14="http://schemas.microsoft.com/office/powerpoint/2010/main" val="7695186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彼得前書</a:t>
            </a:r>
            <a:r>
              <a:rPr lang="en-US" altLang="zh-CN" sz="3600" b="1" dirty="0" smtClean="0">
                <a:ea typeface="黑体" panose="02010609060101010101" pitchFamily="49" charset="-122"/>
              </a:rPr>
              <a:t>1 </a:t>
            </a:r>
            <a:r>
              <a:rPr lang="en-US" altLang="zh-CN" sz="3600" b="1" dirty="0">
                <a:ea typeface="黑体" panose="02010609060101010101" pitchFamily="49" charset="-122"/>
              </a:rPr>
              <a:t>Peter 3</a:t>
            </a:r>
            <a:r>
              <a:rPr lang="zh-CN" altLang="en-US" sz="3600" b="1" dirty="0">
                <a:ea typeface="黑体" panose="02010609060101010101" pitchFamily="49" charset="-122"/>
              </a:rPr>
              <a:t>：</a:t>
            </a:r>
            <a:r>
              <a:rPr lang="en-US" altLang="zh-CN" sz="3600" b="1" dirty="0">
                <a:ea typeface="黑体" panose="02010609060101010101" pitchFamily="49" charset="-122"/>
              </a:rPr>
              <a:t>7</a:t>
            </a:r>
            <a:r>
              <a:rPr lang="en-US" altLang="zh-CN" sz="3600" b="1" dirty="0" smtClean="0">
                <a:ea typeface="黑体" panose="02010609060101010101" pitchFamily="49" charset="-122"/>
              </a:rPr>
              <a:t>】</a:t>
            </a:r>
          </a:p>
          <a:p>
            <a:pPr algn="l"/>
            <a:r>
              <a:rPr lang="zh-CN" altLang="en-US" sz="3600" b="1" dirty="0" smtClean="0">
                <a:ea typeface="黑体" panose="02010609060101010101" pitchFamily="49" charset="-122"/>
              </a:rPr>
              <a:t>你們作丈夫的也要按情理和妻子同住，因她比你軟弱，與你一同承受生命之恩的，所以要敬重她，這樣，便叫你們的禱告沒有阻礙。</a:t>
            </a:r>
          </a:p>
          <a:p>
            <a:pPr algn="l"/>
            <a:r>
              <a:rPr lang="en-US" altLang="zh-CN" sz="3600" b="1" dirty="0" smtClean="0">
                <a:ea typeface="黑体" panose="02010609060101010101" pitchFamily="49" charset="-122"/>
              </a:rPr>
              <a:t>Husbands</a:t>
            </a:r>
            <a:r>
              <a:rPr lang="en-US" altLang="zh-CN" sz="3600" b="1" dirty="0">
                <a:ea typeface="黑体" panose="02010609060101010101" pitchFamily="49" charset="-122"/>
              </a:rPr>
              <a:t>, likewise, dwell with them with understanding, giving honor to the wife, as to the weaker vessel, and as being heirs together of the grace of life, that your prayers may not be hindered.</a:t>
            </a:r>
          </a:p>
          <a:p>
            <a:pPr algn="l"/>
            <a:endParaRPr lang="zh-CN" altLang="en-US" sz="3200" dirty="0"/>
          </a:p>
        </p:txBody>
      </p:sp>
    </p:spTree>
    <p:extLst>
      <p:ext uri="{BB962C8B-B14F-4D97-AF65-F5344CB8AC3E}">
        <p14:creationId xmlns:p14="http://schemas.microsoft.com/office/powerpoint/2010/main" val="36367549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馬太福音</a:t>
            </a:r>
            <a:r>
              <a:rPr lang="en-US" altLang="zh-CN" sz="3600" b="1" dirty="0" smtClean="0">
                <a:ea typeface="黑体" panose="02010609060101010101" pitchFamily="49" charset="-122"/>
              </a:rPr>
              <a:t>Matthew </a:t>
            </a:r>
            <a:r>
              <a:rPr lang="en-US" altLang="zh-CN" sz="3600" b="1" dirty="0">
                <a:ea typeface="黑体" panose="02010609060101010101" pitchFamily="49" charset="-122"/>
              </a:rPr>
              <a:t>6:5-6】</a:t>
            </a:r>
          </a:p>
          <a:p>
            <a:pPr algn="l"/>
            <a:r>
              <a:rPr lang="en-US" altLang="zh-CN" sz="3600" b="1" dirty="0">
                <a:ea typeface="黑体" panose="02010609060101010101" pitchFamily="49" charset="-122"/>
              </a:rPr>
              <a:t>5</a:t>
            </a:r>
            <a:r>
              <a:rPr lang="en-US" altLang="zh-CN" sz="3600" b="1" dirty="0" smtClean="0">
                <a:ea typeface="黑体" panose="02010609060101010101" pitchFamily="49" charset="-122"/>
              </a:rPr>
              <a:t>“</a:t>
            </a:r>
            <a:r>
              <a:rPr lang="zh-CN" altLang="en-US" sz="3600" b="1" dirty="0" smtClean="0">
                <a:ea typeface="黑体" panose="02010609060101010101" pitchFamily="49" charset="-122"/>
              </a:rPr>
              <a:t>你們禱告的時候，不可像那假冒為善的人，愛站在會堂裡和十字路口上禱告，故意叫人看見。我實在告訴你們，他們已經得了他們的賞賜。</a:t>
            </a:r>
          </a:p>
          <a:p>
            <a:pPr algn="l"/>
            <a:r>
              <a:rPr lang="en-US" altLang="zh-CN" sz="3600" b="1" dirty="0" smtClean="0">
                <a:ea typeface="黑体" panose="02010609060101010101" pitchFamily="49" charset="-122"/>
              </a:rPr>
              <a:t>"</a:t>
            </a:r>
            <a:r>
              <a:rPr lang="en-US" altLang="zh-CN" sz="3600" b="1" dirty="0">
                <a:ea typeface="黑体" panose="02010609060101010101" pitchFamily="49" charset="-122"/>
              </a:rPr>
              <a:t>And when you pray, you shall not be like the hypocrites. For they love to pray standing in the synagogues and on the corners of the streets, that they may be seen by men. Assuredly, I say to you, they have their reward.</a:t>
            </a:r>
          </a:p>
        </p:txBody>
      </p:sp>
    </p:spTree>
    <p:extLst>
      <p:ext uri="{BB962C8B-B14F-4D97-AF65-F5344CB8AC3E}">
        <p14:creationId xmlns:p14="http://schemas.microsoft.com/office/powerpoint/2010/main" val="27257709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a:bodyPr>
          <a:lstStyle/>
          <a:p>
            <a:pPr algn="l"/>
            <a:r>
              <a:rPr lang="en-US" altLang="zh-CN" sz="3600" b="1" dirty="0" smtClean="0">
                <a:ea typeface="黑体" panose="02010609060101010101" pitchFamily="49" charset="-122"/>
              </a:rPr>
              <a:t>6</a:t>
            </a:r>
            <a:r>
              <a:rPr lang="zh-CN" altLang="en-US" sz="3600" b="1" dirty="0" smtClean="0">
                <a:ea typeface="黑体" panose="02010609060101010101" pitchFamily="49" charset="-122"/>
              </a:rPr>
              <a:t>你禱告的時候，要進你的內屋，關上門，禱告你在暗中的父。你父在暗中察看，必然報答你。</a:t>
            </a:r>
          </a:p>
          <a:p>
            <a:pPr algn="l"/>
            <a:r>
              <a:rPr lang="en-US" altLang="zh-CN" sz="3600" b="1" dirty="0" smtClean="0">
                <a:ea typeface="黑体" panose="02010609060101010101" pitchFamily="49" charset="-122"/>
              </a:rPr>
              <a:t>But </a:t>
            </a:r>
            <a:r>
              <a:rPr lang="en-US" altLang="zh-CN" sz="3600" b="1" dirty="0">
                <a:ea typeface="黑体" panose="02010609060101010101" pitchFamily="49" charset="-122"/>
              </a:rPr>
              <a:t>you, when you pray, go into your room, and when you have shut your door, pray to your Father who is in the secret place; and your Father who sees in secret will reward you openly.</a:t>
            </a:r>
          </a:p>
        </p:txBody>
      </p:sp>
    </p:spTree>
    <p:extLst>
      <p:ext uri="{BB962C8B-B14F-4D97-AF65-F5344CB8AC3E}">
        <p14:creationId xmlns:p14="http://schemas.microsoft.com/office/powerpoint/2010/main" val="22956423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馬太福音</a:t>
            </a:r>
            <a:r>
              <a:rPr lang="en-US" altLang="zh-CN" sz="3600" b="1" dirty="0" smtClean="0">
                <a:ea typeface="黑体" panose="02010609060101010101" pitchFamily="49" charset="-122"/>
              </a:rPr>
              <a:t>Matthew </a:t>
            </a:r>
            <a:r>
              <a:rPr lang="en-US" altLang="zh-CN" sz="3600" b="1" dirty="0">
                <a:ea typeface="黑体" panose="02010609060101010101" pitchFamily="49" charset="-122"/>
              </a:rPr>
              <a:t>6</a:t>
            </a:r>
            <a:r>
              <a:rPr lang="zh-CN" altLang="en-US" sz="3600" b="1" dirty="0">
                <a:ea typeface="黑体" panose="02010609060101010101" pitchFamily="49" charset="-122"/>
              </a:rPr>
              <a:t>：</a:t>
            </a:r>
            <a:r>
              <a:rPr lang="en-US" altLang="zh-CN" sz="3600" b="1" dirty="0">
                <a:ea typeface="黑体" panose="02010609060101010101" pitchFamily="49" charset="-122"/>
              </a:rPr>
              <a:t>7</a:t>
            </a:r>
            <a:r>
              <a:rPr lang="en-US" altLang="zh-CN" sz="3600" b="1" dirty="0" smtClean="0">
                <a:ea typeface="黑体" panose="02010609060101010101" pitchFamily="49" charset="-122"/>
              </a:rPr>
              <a:t>】</a:t>
            </a:r>
          </a:p>
          <a:p>
            <a:pPr algn="l"/>
            <a:r>
              <a:rPr lang="zh-CN" altLang="en-US" sz="3600" b="1" dirty="0" smtClean="0">
                <a:ea typeface="黑体" panose="02010609060101010101" pitchFamily="49" charset="-122"/>
              </a:rPr>
              <a:t>你們禱告，不可像外邦人，用許多重複話，他們以為話多了必蒙垂聽。</a:t>
            </a:r>
          </a:p>
          <a:p>
            <a:pPr algn="l"/>
            <a:r>
              <a:rPr lang="en-US" altLang="zh-CN" sz="3600" b="1" dirty="0" smtClean="0">
                <a:ea typeface="黑体" panose="02010609060101010101" pitchFamily="49" charset="-122"/>
              </a:rPr>
              <a:t>And </a:t>
            </a:r>
            <a:r>
              <a:rPr lang="en-US" altLang="zh-CN" sz="3600" b="1" dirty="0">
                <a:ea typeface="黑体" panose="02010609060101010101" pitchFamily="49" charset="-122"/>
              </a:rPr>
              <a:t>when you pray, do not use vain repetitions as the heathen do. For they think that they will be heard for their many words.</a:t>
            </a:r>
          </a:p>
        </p:txBody>
      </p:sp>
    </p:spTree>
    <p:extLst>
      <p:ext uri="{BB962C8B-B14F-4D97-AF65-F5344CB8AC3E}">
        <p14:creationId xmlns:p14="http://schemas.microsoft.com/office/powerpoint/2010/main" val="22547541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馬太福音 </a:t>
            </a:r>
            <a:r>
              <a:rPr lang="en-US" altLang="zh-CN" sz="3600" b="1" dirty="0" smtClean="0">
                <a:ea typeface="黑体" panose="02010609060101010101" pitchFamily="49" charset="-122"/>
              </a:rPr>
              <a:t>Matthew </a:t>
            </a:r>
            <a:r>
              <a:rPr lang="en-US" altLang="zh-CN" sz="3600" b="1" dirty="0">
                <a:ea typeface="黑体" panose="02010609060101010101" pitchFamily="49" charset="-122"/>
              </a:rPr>
              <a:t>6</a:t>
            </a:r>
            <a:r>
              <a:rPr lang="zh-CN" altLang="en-US" sz="3600" b="1" dirty="0">
                <a:ea typeface="黑体" panose="02010609060101010101" pitchFamily="49" charset="-122"/>
              </a:rPr>
              <a:t>：</a:t>
            </a:r>
            <a:r>
              <a:rPr lang="en-US" altLang="zh-CN" sz="3600" b="1" dirty="0">
                <a:ea typeface="黑体" panose="02010609060101010101" pitchFamily="49" charset="-122"/>
              </a:rPr>
              <a:t>9</a:t>
            </a:r>
            <a:r>
              <a:rPr lang="en-US" altLang="zh-CN" sz="3600" b="1" dirty="0" smtClean="0">
                <a:ea typeface="黑体" panose="02010609060101010101" pitchFamily="49" charset="-122"/>
              </a:rPr>
              <a:t>】</a:t>
            </a:r>
          </a:p>
          <a:p>
            <a:pPr algn="l"/>
            <a:r>
              <a:rPr lang="zh-CN" altLang="en-US" sz="3600" b="1" dirty="0" smtClean="0">
                <a:ea typeface="黑体" panose="02010609060101010101" pitchFamily="49" charset="-122"/>
              </a:rPr>
              <a:t>所以，你們禱告要這樣說：‘我們在天上的父，願人都尊你的名為聖。</a:t>
            </a:r>
          </a:p>
          <a:p>
            <a:pPr algn="l"/>
            <a:r>
              <a:rPr lang="en-US" altLang="zh-CN" sz="3600" b="1" dirty="0" smtClean="0">
                <a:ea typeface="黑体" panose="02010609060101010101" pitchFamily="49" charset="-122"/>
              </a:rPr>
              <a:t>In </a:t>
            </a:r>
            <a:r>
              <a:rPr lang="en-US" altLang="zh-CN" sz="3600" b="1" dirty="0">
                <a:ea typeface="黑体" panose="02010609060101010101" pitchFamily="49" charset="-122"/>
              </a:rPr>
              <a:t>this manner, therefore, pray: Our Father in heaven, Hallowed be Your name</a:t>
            </a:r>
            <a:r>
              <a:rPr lang="en-US" altLang="zh-CN" sz="3600" b="1" dirty="0" smtClean="0">
                <a:ea typeface="黑体" panose="02010609060101010101" pitchFamily="49" charset="-122"/>
              </a:rPr>
              <a:t>.</a:t>
            </a:r>
          </a:p>
          <a:p>
            <a:pPr algn="l"/>
            <a:endParaRPr lang="en-US" altLang="zh-CN" sz="3600" b="1" dirty="0">
              <a:ea typeface="黑体" panose="02010609060101010101" pitchFamily="49" charset="-122"/>
            </a:endParaRPr>
          </a:p>
        </p:txBody>
      </p:sp>
    </p:spTree>
    <p:extLst>
      <p:ext uri="{BB962C8B-B14F-4D97-AF65-F5344CB8AC3E}">
        <p14:creationId xmlns:p14="http://schemas.microsoft.com/office/powerpoint/2010/main" val="3406575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約翰福音 </a:t>
            </a:r>
            <a:r>
              <a:rPr lang="en-US" altLang="zh-CN" sz="3600" b="1" dirty="0" smtClean="0">
                <a:ea typeface="黑体" panose="02010609060101010101" pitchFamily="49" charset="-122"/>
              </a:rPr>
              <a:t>John </a:t>
            </a:r>
            <a:r>
              <a:rPr lang="en-US" altLang="zh-CN" sz="3600" b="1" dirty="0">
                <a:ea typeface="黑体" panose="02010609060101010101" pitchFamily="49" charset="-122"/>
              </a:rPr>
              <a:t>1</a:t>
            </a:r>
            <a:r>
              <a:rPr lang="zh-CN" altLang="en-US" sz="3600" b="1" dirty="0">
                <a:ea typeface="黑体" panose="02010609060101010101" pitchFamily="49" charset="-122"/>
              </a:rPr>
              <a:t>：</a:t>
            </a:r>
            <a:r>
              <a:rPr lang="en-US" altLang="zh-CN" sz="3600" b="1" dirty="0">
                <a:ea typeface="黑体" panose="02010609060101010101" pitchFamily="49" charset="-122"/>
              </a:rPr>
              <a:t>12</a:t>
            </a:r>
            <a:r>
              <a:rPr lang="en-US" altLang="zh-CN" sz="3600" b="1" dirty="0" smtClean="0">
                <a:ea typeface="黑体" panose="02010609060101010101" pitchFamily="49" charset="-122"/>
              </a:rPr>
              <a:t>】</a:t>
            </a:r>
          </a:p>
          <a:p>
            <a:pPr algn="l"/>
            <a:r>
              <a:rPr lang="zh-CN" altLang="en-US" sz="3600" b="1" dirty="0" smtClean="0">
                <a:ea typeface="黑体" panose="02010609060101010101" pitchFamily="49" charset="-122"/>
              </a:rPr>
              <a:t>凡接待他的，就是信他名的人，他就賜他們權柄，作神的兒女。</a:t>
            </a:r>
          </a:p>
          <a:p>
            <a:pPr algn="l"/>
            <a:r>
              <a:rPr lang="en-US" altLang="zh-CN" sz="3600" b="1" dirty="0" smtClean="0">
                <a:ea typeface="黑体" panose="02010609060101010101" pitchFamily="49" charset="-122"/>
              </a:rPr>
              <a:t>But </a:t>
            </a:r>
            <a:r>
              <a:rPr lang="en-US" altLang="zh-CN" sz="3600" b="1" dirty="0">
                <a:ea typeface="黑体" panose="02010609060101010101" pitchFamily="49" charset="-122"/>
              </a:rPr>
              <a:t>as many as received Him, to them He gave the right to become children of God, to those who believe in His name</a:t>
            </a:r>
            <a:r>
              <a:rPr lang="en-US" altLang="zh-CN" sz="3600" b="1" dirty="0" smtClean="0">
                <a:ea typeface="黑体" panose="02010609060101010101" pitchFamily="49" charset="-122"/>
              </a:rPr>
              <a:t>:</a:t>
            </a:r>
          </a:p>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約翰一書</a:t>
            </a:r>
            <a:r>
              <a:rPr lang="en-US" altLang="zh-CN" sz="3600" b="1" dirty="0" smtClean="0">
                <a:ea typeface="黑体" panose="02010609060101010101" pitchFamily="49" charset="-122"/>
              </a:rPr>
              <a:t>1 </a:t>
            </a:r>
            <a:r>
              <a:rPr lang="en-US" altLang="zh-CN" sz="3600" b="1" dirty="0">
                <a:ea typeface="黑体" panose="02010609060101010101" pitchFamily="49" charset="-122"/>
              </a:rPr>
              <a:t>John 3</a:t>
            </a:r>
            <a:r>
              <a:rPr lang="zh-CN" altLang="en-US" sz="3600" b="1" dirty="0">
                <a:ea typeface="黑体" panose="02010609060101010101" pitchFamily="49" charset="-122"/>
              </a:rPr>
              <a:t>：</a:t>
            </a:r>
            <a:r>
              <a:rPr lang="en-US" altLang="zh-CN" sz="3600" b="1" dirty="0">
                <a:ea typeface="黑体" panose="02010609060101010101" pitchFamily="49" charset="-122"/>
              </a:rPr>
              <a:t>1</a:t>
            </a:r>
            <a:r>
              <a:rPr lang="en-US" altLang="zh-CN" sz="3600" b="1" dirty="0" smtClean="0">
                <a:ea typeface="黑体" panose="02010609060101010101" pitchFamily="49" charset="-122"/>
              </a:rPr>
              <a:t>】</a:t>
            </a:r>
            <a:r>
              <a:rPr lang="zh-CN" altLang="en-US" sz="3600" b="1" dirty="0" smtClean="0">
                <a:ea typeface="黑体" panose="02010609060101010101" pitchFamily="49" charset="-122"/>
              </a:rPr>
              <a:t>你看父賜給我們是何等的慈愛，使我們得稱為　神的兒女；我們也真是他的兒女</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a:p>
            <a:pPr algn="l"/>
            <a:r>
              <a:rPr lang="en-US" altLang="zh-CN" sz="3600" b="1" dirty="0">
                <a:ea typeface="黑体" panose="02010609060101010101" pitchFamily="49" charset="-122"/>
              </a:rPr>
              <a:t>How great is the love the Father has lavished on us, that we should be called children of God! And that is what we are….”</a:t>
            </a:r>
          </a:p>
          <a:p>
            <a:pPr algn="l"/>
            <a:endParaRPr lang="en-US" altLang="zh-CN" sz="3600" b="1" dirty="0">
              <a:ea typeface="黑体" panose="02010609060101010101" pitchFamily="49" charset="-122"/>
            </a:endParaRPr>
          </a:p>
        </p:txBody>
      </p:sp>
    </p:spTree>
    <p:extLst>
      <p:ext uri="{BB962C8B-B14F-4D97-AF65-F5344CB8AC3E}">
        <p14:creationId xmlns:p14="http://schemas.microsoft.com/office/powerpoint/2010/main" val="5718068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馬太福音 </a:t>
            </a:r>
            <a:r>
              <a:rPr lang="en-US" altLang="zh-CN" sz="3600" b="1" dirty="0" smtClean="0">
                <a:ea typeface="黑体" panose="02010609060101010101" pitchFamily="49" charset="-122"/>
              </a:rPr>
              <a:t>Matthew </a:t>
            </a:r>
            <a:r>
              <a:rPr lang="en-US" altLang="zh-CN" sz="3600" b="1" dirty="0">
                <a:ea typeface="黑体" panose="02010609060101010101" pitchFamily="49" charset="-122"/>
              </a:rPr>
              <a:t>6</a:t>
            </a:r>
            <a:r>
              <a:rPr lang="zh-CN" altLang="en-US" sz="3600" b="1" dirty="0">
                <a:ea typeface="黑体" panose="02010609060101010101" pitchFamily="49" charset="-122"/>
              </a:rPr>
              <a:t>：</a:t>
            </a:r>
            <a:r>
              <a:rPr lang="en-US" altLang="zh-CN" sz="3600" b="1" dirty="0">
                <a:ea typeface="黑体" panose="02010609060101010101" pitchFamily="49" charset="-122"/>
              </a:rPr>
              <a:t>7-8】</a:t>
            </a:r>
          </a:p>
          <a:p>
            <a:pPr algn="l"/>
            <a:r>
              <a:rPr lang="en-US" altLang="zh-CN" sz="3600" b="1" dirty="0" smtClean="0">
                <a:ea typeface="黑体" panose="02010609060101010101" pitchFamily="49" charset="-122"/>
              </a:rPr>
              <a:t>7</a:t>
            </a:r>
            <a:r>
              <a:rPr lang="zh-CN" altLang="en-US" sz="3600" b="1" dirty="0" smtClean="0">
                <a:ea typeface="黑体" panose="02010609060101010101" pitchFamily="49" charset="-122"/>
              </a:rPr>
              <a:t>你們禱告，不可像外邦人，用許多重複話，他們以為話多了必蒙垂聽。</a:t>
            </a:r>
          </a:p>
          <a:p>
            <a:pPr algn="l"/>
            <a:r>
              <a:rPr lang="en-US" altLang="zh-CN" sz="3600" b="1" dirty="0" smtClean="0">
                <a:ea typeface="黑体" panose="02010609060101010101" pitchFamily="49" charset="-122"/>
              </a:rPr>
              <a:t>And </a:t>
            </a:r>
            <a:r>
              <a:rPr lang="en-US" altLang="zh-CN" sz="3600" b="1" dirty="0">
                <a:ea typeface="黑体" panose="02010609060101010101" pitchFamily="49" charset="-122"/>
              </a:rPr>
              <a:t>when you pray, do not use vain repetitions as the heathen do. For they think that they will be heard for their many words.</a:t>
            </a:r>
          </a:p>
          <a:p>
            <a:pPr algn="l"/>
            <a:r>
              <a:rPr lang="en-US" altLang="zh-CN" sz="3600" b="1" dirty="0" smtClean="0">
                <a:ea typeface="黑体" panose="02010609060101010101" pitchFamily="49" charset="-122"/>
              </a:rPr>
              <a:t>8</a:t>
            </a:r>
            <a:r>
              <a:rPr lang="zh-CN" altLang="en-US" sz="3600" b="1" dirty="0" smtClean="0">
                <a:ea typeface="黑体" panose="02010609060101010101" pitchFamily="49" charset="-122"/>
              </a:rPr>
              <a:t>你們不可效法他們，因為你們沒有祈求以先，你們所需用的，你們的父早已知道了。” </a:t>
            </a:r>
          </a:p>
          <a:p>
            <a:pPr algn="l"/>
            <a:r>
              <a:rPr lang="en-US" altLang="zh-CN" sz="3600" b="1" dirty="0" smtClean="0">
                <a:ea typeface="黑体" panose="02010609060101010101" pitchFamily="49" charset="-122"/>
              </a:rPr>
              <a:t>"</a:t>
            </a:r>
            <a:r>
              <a:rPr lang="en-US" altLang="zh-CN" sz="3600" b="1" dirty="0">
                <a:ea typeface="黑体" panose="02010609060101010101" pitchFamily="49" charset="-122"/>
              </a:rPr>
              <a:t>Therefore do not be like them. For your Father knows the things you have need of before you ask Him.</a:t>
            </a:r>
          </a:p>
        </p:txBody>
      </p:sp>
    </p:spTree>
    <p:extLst>
      <p:ext uri="{BB962C8B-B14F-4D97-AF65-F5344CB8AC3E}">
        <p14:creationId xmlns:p14="http://schemas.microsoft.com/office/powerpoint/2010/main" val="24657358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副标题 2"/>
          <p:cNvSpPr>
            <a:spLocks noGrp="1"/>
          </p:cNvSpPr>
          <p:nvPr>
            <p:ph type="subTitle" idx="1"/>
          </p:nvPr>
        </p:nvSpPr>
        <p:spPr>
          <a:xfrm>
            <a:off x="0" y="1"/>
            <a:ext cx="9144000" cy="6857999"/>
          </a:xfrm>
        </p:spPr>
        <p:txBody>
          <a:bodyPr>
            <a:noAutofit/>
          </a:bodyPr>
          <a:lstStyle/>
          <a:p>
            <a:pPr algn="l"/>
            <a:r>
              <a:rPr lang="en-US" altLang="zh-CN" sz="3600" b="1" dirty="0" smtClean="0">
                <a:solidFill>
                  <a:schemeClr val="tx1"/>
                </a:solidFill>
                <a:ea typeface="黑体" panose="02010609060101010101" pitchFamily="49" charset="-122"/>
              </a:rPr>
              <a:t>【</a:t>
            </a:r>
            <a:r>
              <a:rPr lang="zh-CN" altLang="en-US" sz="3600" b="1" dirty="0" smtClean="0">
                <a:solidFill>
                  <a:schemeClr val="tx1"/>
                </a:solidFill>
                <a:ea typeface="黑体" panose="02010609060101010101" pitchFamily="49" charset="-122"/>
              </a:rPr>
              <a:t>馬太福音 </a:t>
            </a:r>
            <a:r>
              <a:rPr lang="en-US" altLang="zh-CN" sz="3600" b="1" dirty="0" smtClean="0">
                <a:solidFill>
                  <a:schemeClr val="tx1"/>
                </a:solidFill>
                <a:ea typeface="黑体" panose="02010609060101010101" pitchFamily="49" charset="-122"/>
              </a:rPr>
              <a:t>Matthew </a:t>
            </a:r>
            <a:r>
              <a:rPr lang="en-US" altLang="zh-CN" sz="3600" b="1" dirty="0" smtClean="0">
                <a:solidFill>
                  <a:schemeClr val="tx1"/>
                </a:solidFill>
                <a:ea typeface="黑体" panose="02010609060101010101" pitchFamily="49" charset="-122"/>
              </a:rPr>
              <a:t>6:5-13】</a:t>
            </a:r>
            <a:endParaRPr lang="en-US" altLang="zh-CN" sz="3600" b="1" dirty="0">
              <a:solidFill>
                <a:schemeClr val="tx1"/>
              </a:solidFill>
              <a:ea typeface="黑体" panose="02010609060101010101" pitchFamily="49" charset="-122"/>
            </a:endParaRPr>
          </a:p>
          <a:p>
            <a:pPr algn="l"/>
            <a:r>
              <a:rPr lang="en-US" altLang="zh-CN" sz="3600" b="1" dirty="0">
                <a:solidFill>
                  <a:schemeClr val="tx1"/>
                </a:solidFill>
                <a:ea typeface="黑体" panose="02010609060101010101" pitchFamily="49" charset="-122"/>
              </a:rPr>
              <a:t>5</a:t>
            </a:r>
            <a:r>
              <a:rPr lang="en-US" altLang="zh-CN" sz="3600" b="1" dirty="0" smtClean="0">
                <a:solidFill>
                  <a:schemeClr val="tx1"/>
                </a:solidFill>
                <a:ea typeface="黑体" panose="02010609060101010101" pitchFamily="49" charset="-122"/>
              </a:rPr>
              <a:t>“</a:t>
            </a:r>
            <a:r>
              <a:rPr lang="zh-CN" altLang="en-US" sz="3600" b="1" dirty="0" smtClean="0">
                <a:solidFill>
                  <a:schemeClr val="tx1"/>
                </a:solidFill>
                <a:ea typeface="黑体" panose="02010609060101010101" pitchFamily="49" charset="-122"/>
              </a:rPr>
              <a:t>你們禱告的時候，不可像那假冒為善的人，愛站在會堂裡和十字路口上禱告，故意叫人看見。我實在告訴你們，他們已經得了他們的賞賜。</a:t>
            </a:r>
          </a:p>
          <a:p>
            <a:pPr algn="l"/>
            <a:r>
              <a:rPr lang="en-US" altLang="zh-CN" sz="3600" b="1" dirty="0" smtClean="0">
                <a:solidFill>
                  <a:schemeClr val="tx1"/>
                </a:solidFill>
                <a:ea typeface="黑体" panose="02010609060101010101" pitchFamily="49" charset="-122"/>
              </a:rPr>
              <a:t>"</a:t>
            </a:r>
            <a:r>
              <a:rPr lang="en-US" altLang="zh-CN" sz="3600" b="1" dirty="0">
                <a:solidFill>
                  <a:schemeClr val="tx1"/>
                </a:solidFill>
                <a:ea typeface="黑体" panose="02010609060101010101" pitchFamily="49" charset="-122"/>
              </a:rPr>
              <a:t>And when you pray, you shall not be like the hypocrites. For they love to pray standing in the synagogues and on the corners of the streets, that they may be seen by men. Assuredly, I say to you, they have their reward</a:t>
            </a:r>
            <a:r>
              <a:rPr lang="en-US" altLang="zh-CN" sz="3600" b="1" dirty="0" smtClean="0">
                <a:solidFill>
                  <a:schemeClr val="tx1"/>
                </a:solidFill>
                <a:ea typeface="黑体" panose="02010609060101010101" pitchFamily="49" charset="-122"/>
              </a:rPr>
              <a:t>.</a:t>
            </a:r>
            <a:endParaRPr lang="en-US" altLang="zh-CN" sz="3600" b="1" dirty="0">
              <a:solidFill>
                <a:schemeClr val="tx1"/>
              </a:solidFill>
              <a:ea typeface="黑体" panose="02010609060101010101" pitchFamily="49"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加拉太書 </a:t>
            </a:r>
            <a:r>
              <a:rPr lang="en-US" altLang="zh-CN" sz="3600" b="1" dirty="0" smtClean="0">
                <a:ea typeface="黑体" panose="02010609060101010101" pitchFamily="49" charset="-122"/>
              </a:rPr>
              <a:t>Galatians </a:t>
            </a:r>
            <a:r>
              <a:rPr lang="en-US" altLang="zh-CN" sz="3600" b="1" dirty="0">
                <a:ea typeface="黑体" panose="02010609060101010101" pitchFamily="49" charset="-122"/>
              </a:rPr>
              <a:t>4:4-7】</a:t>
            </a:r>
          </a:p>
          <a:p>
            <a:pPr algn="l"/>
            <a:r>
              <a:rPr lang="en-US" altLang="zh-CN" sz="3600" b="1" dirty="0" smtClean="0">
                <a:ea typeface="黑体" panose="02010609060101010101" pitchFamily="49" charset="-122"/>
              </a:rPr>
              <a:t>4</a:t>
            </a:r>
            <a:r>
              <a:rPr lang="zh-CN" altLang="en-US" sz="3600" b="1" dirty="0" smtClean="0">
                <a:ea typeface="黑体" panose="02010609060101010101" pitchFamily="49" charset="-122"/>
              </a:rPr>
              <a:t>及至時候滿足，　神就差遣他的兒子為女子所生，且生在律法以下，</a:t>
            </a:r>
          </a:p>
          <a:p>
            <a:pPr algn="l"/>
            <a:r>
              <a:rPr lang="en-US" altLang="zh-CN" sz="3600" b="1" dirty="0" smtClean="0">
                <a:ea typeface="黑体" panose="02010609060101010101" pitchFamily="49" charset="-122"/>
              </a:rPr>
              <a:t>But </a:t>
            </a:r>
            <a:r>
              <a:rPr lang="en-US" altLang="zh-CN" sz="3600" b="1" dirty="0">
                <a:ea typeface="黑体" panose="02010609060101010101" pitchFamily="49" charset="-122"/>
              </a:rPr>
              <a:t>when the fullness of the time had come, God sent forth His Son, born of a woman, born under the law,</a:t>
            </a:r>
          </a:p>
          <a:p>
            <a:pPr algn="l"/>
            <a:r>
              <a:rPr lang="en-US" altLang="zh-CN" sz="3600" b="1" dirty="0" smtClean="0">
                <a:ea typeface="黑体" panose="02010609060101010101" pitchFamily="49" charset="-122"/>
              </a:rPr>
              <a:t>5</a:t>
            </a:r>
            <a:r>
              <a:rPr lang="zh-CN" altLang="en-US" sz="3600" b="1" dirty="0" smtClean="0">
                <a:ea typeface="黑体" panose="02010609060101010101" pitchFamily="49" charset="-122"/>
              </a:rPr>
              <a:t>要把律法以下的人贖出來，叫我們得著兒子的名分。</a:t>
            </a:r>
          </a:p>
          <a:p>
            <a:pPr algn="l"/>
            <a:r>
              <a:rPr lang="en-US" altLang="zh-CN" sz="3600" b="1" dirty="0" smtClean="0">
                <a:ea typeface="黑体" panose="02010609060101010101" pitchFamily="49" charset="-122"/>
              </a:rPr>
              <a:t>to </a:t>
            </a:r>
            <a:r>
              <a:rPr lang="en-US" altLang="zh-CN" sz="3600" b="1" dirty="0">
                <a:ea typeface="黑体" panose="02010609060101010101" pitchFamily="49" charset="-122"/>
              </a:rPr>
              <a:t>redeem those who were under the law, that we might receive the adoption as sons.</a:t>
            </a:r>
          </a:p>
        </p:txBody>
      </p:sp>
    </p:spTree>
    <p:extLst>
      <p:ext uri="{BB962C8B-B14F-4D97-AF65-F5344CB8AC3E}">
        <p14:creationId xmlns:p14="http://schemas.microsoft.com/office/powerpoint/2010/main" val="31217135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a:bodyPr>
          <a:lstStyle/>
          <a:p>
            <a:pPr algn="l"/>
            <a:r>
              <a:rPr lang="en-US" altLang="zh-CN" sz="3600" b="1" dirty="0">
                <a:ea typeface="黑体" panose="02010609060101010101" pitchFamily="49" charset="-122"/>
              </a:rPr>
              <a:t>6</a:t>
            </a:r>
            <a:r>
              <a:rPr lang="zh-CN" altLang="en-US" sz="3600" b="1" dirty="0">
                <a:ea typeface="黑体" panose="02010609060101010101" pitchFamily="49" charset="-122"/>
              </a:rPr>
              <a:t>你们既为儿子，　神就差他儿子的灵进入你们（原文作“我们”）的心，呼叫：“阿爸，父！” </a:t>
            </a:r>
          </a:p>
          <a:p>
            <a:pPr algn="l"/>
            <a:r>
              <a:rPr lang="en-US" altLang="zh-CN" sz="3600" b="1" dirty="0">
                <a:ea typeface="黑体" panose="02010609060101010101" pitchFamily="49" charset="-122"/>
              </a:rPr>
              <a:t>And because you are sons, God has sent forth the Spirit of His Son into your hearts, crying out, "Abba, Father!"</a:t>
            </a:r>
          </a:p>
          <a:p>
            <a:pPr algn="l"/>
            <a:r>
              <a:rPr lang="en-US" altLang="zh-CN" sz="3600" b="1" dirty="0">
                <a:ea typeface="黑体" panose="02010609060101010101" pitchFamily="49" charset="-122"/>
              </a:rPr>
              <a:t>7</a:t>
            </a:r>
            <a:r>
              <a:rPr lang="zh-CN" altLang="en-US" sz="3600" b="1" dirty="0">
                <a:ea typeface="黑体" panose="02010609060101010101" pitchFamily="49" charset="-122"/>
              </a:rPr>
              <a:t>可见，从此以后，你不是奴仆，乃是儿子了。既是儿子，就靠着　神为后嗣。</a:t>
            </a:r>
          </a:p>
          <a:p>
            <a:pPr algn="l"/>
            <a:r>
              <a:rPr lang="en-US" altLang="zh-CN" sz="3600" b="1">
                <a:ea typeface="黑体" panose="02010609060101010101" pitchFamily="49" charset="-122"/>
              </a:rPr>
              <a:t>Therefore you are no longer a slave but a son, and if a son, then an heir of God through Christ.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2502301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副标题 2"/>
          <p:cNvSpPr>
            <a:spLocks noGrp="1"/>
          </p:cNvSpPr>
          <p:nvPr>
            <p:ph type="subTitle" idx="1"/>
          </p:nvPr>
        </p:nvSpPr>
        <p:spPr>
          <a:xfrm>
            <a:off x="0" y="1"/>
            <a:ext cx="9144000" cy="6858000"/>
          </a:xfrm>
        </p:spPr>
        <p:txBody>
          <a:bodyPr>
            <a:normAutofit lnSpcReduction="10000"/>
          </a:bodyPr>
          <a:lstStyle/>
          <a:p>
            <a:pPr algn="l" defTabSz="914400">
              <a:spcBef>
                <a:spcPct val="20000"/>
              </a:spcBef>
            </a:pPr>
            <a:r>
              <a:rPr lang="en-US" altLang="zh-CN" sz="3600" b="1" dirty="0" smtClean="0">
                <a:ea typeface="黑体" panose="02010609060101010101" pitchFamily="49" charset="-122"/>
              </a:rPr>
              <a:t>6</a:t>
            </a:r>
            <a:r>
              <a:rPr lang="zh-CN" altLang="en-US" sz="3600" b="1" dirty="0" smtClean="0">
                <a:ea typeface="黑体" panose="02010609060101010101" pitchFamily="49" charset="-122"/>
              </a:rPr>
              <a:t>你禱告的時候，要進你的內屋，關上門，禱告你在暗中的父。你父在暗中察看，必然報答你。</a:t>
            </a:r>
            <a:endParaRPr lang="en-US" altLang="zh-CN" sz="3600" b="1" dirty="0" smtClean="0">
              <a:ea typeface="黑体" panose="02010609060101010101" pitchFamily="49" charset="-122"/>
            </a:endParaRPr>
          </a:p>
          <a:p>
            <a:pPr algn="l" defTabSz="914400">
              <a:spcBef>
                <a:spcPct val="20000"/>
              </a:spcBef>
            </a:pPr>
            <a:r>
              <a:rPr lang="en-US" altLang="zh-CN" sz="3600" b="1" dirty="0" smtClean="0">
                <a:ea typeface="黑体" panose="02010609060101010101" pitchFamily="49" charset="-122"/>
              </a:rPr>
              <a:t>But </a:t>
            </a:r>
            <a:r>
              <a:rPr lang="en-US" altLang="zh-CN" sz="3600" b="1" dirty="0">
                <a:ea typeface="黑体" panose="02010609060101010101" pitchFamily="49" charset="-122"/>
              </a:rPr>
              <a:t>you, when you pray, go into your room, and when you have shut your door, pray to your Father who is in the secret place; and your Father who sees in secret will reward you openly</a:t>
            </a:r>
            <a:r>
              <a:rPr lang="en-US" altLang="zh-CN" sz="3600" b="1" dirty="0" smtClean="0">
                <a:ea typeface="黑体" panose="02010609060101010101" pitchFamily="49" charset="-122"/>
              </a:rPr>
              <a:t>.</a:t>
            </a:r>
          </a:p>
          <a:p>
            <a:pPr algn="l" defTabSz="914400">
              <a:spcBef>
                <a:spcPct val="20000"/>
              </a:spcBef>
            </a:pPr>
            <a:endParaRPr lang="en-US" altLang="zh-CN" sz="3600" b="1" dirty="0">
              <a:ea typeface="黑体" panose="02010609060101010101" pitchFamily="49" charset="-122"/>
            </a:endParaRPr>
          </a:p>
          <a:p>
            <a:pPr algn="l" defTabSz="914400">
              <a:spcBef>
                <a:spcPct val="20000"/>
              </a:spcBef>
            </a:pPr>
            <a:r>
              <a:rPr lang="en-US" altLang="zh-CN" sz="3600" b="1" dirty="0" smtClean="0">
                <a:ea typeface="黑体" panose="02010609060101010101" pitchFamily="49" charset="-122"/>
              </a:rPr>
              <a:t>7</a:t>
            </a:r>
            <a:r>
              <a:rPr lang="zh-CN" altLang="en-US" sz="3600" b="1" dirty="0" smtClean="0">
                <a:ea typeface="黑体" panose="02010609060101010101" pitchFamily="49" charset="-122"/>
              </a:rPr>
              <a:t>你們禱告，不可像外邦人，用許多重複話，他們以為話多了必蒙垂聽。</a:t>
            </a:r>
          </a:p>
          <a:p>
            <a:pPr algn="l" defTabSz="914400">
              <a:spcBef>
                <a:spcPct val="20000"/>
              </a:spcBef>
            </a:pPr>
            <a:r>
              <a:rPr lang="en-US" altLang="zh-CN" sz="3600" b="1" dirty="0" smtClean="0">
                <a:ea typeface="黑体" panose="02010609060101010101" pitchFamily="49" charset="-122"/>
              </a:rPr>
              <a:t>And </a:t>
            </a:r>
            <a:r>
              <a:rPr lang="en-US" altLang="zh-CN" sz="3600" b="1" dirty="0">
                <a:ea typeface="黑体" panose="02010609060101010101" pitchFamily="49" charset="-122"/>
              </a:rPr>
              <a:t>when you pray, do not use vain repetitions as the heathen do. For they think that they will be heard for their many words.</a:t>
            </a:r>
          </a:p>
        </p:txBody>
      </p:sp>
    </p:spTree>
    <p:extLst>
      <p:ext uri="{BB962C8B-B14F-4D97-AF65-F5344CB8AC3E}">
        <p14:creationId xmlns:p14="http://schemas.microsoft.com/office/powerpoint/2010/main" val="4129996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0" y="3472"/>
            <a:ext cx="8964612" cy="6854528"/>
          </a:xfrm>
        </p:spPr>
        <p:txBody>
          <a:bodyPr>
            <a:normAutofit/>
          </a:bodyPr>
          <a:lstStyle/>
          <a:p>
            <a:pPr algn="l" defTabSz="914400">
              <a:spcBef>
                <a:spcPct val="20000"/>
              </a:spcBef>
            </a:pPr>
            <a:r>
              <a:rPr lang="en-US" altLang="zh-CN" sz="3600" b="1" dirty="0" smtClean="0">
                <a:ea typeface="黑体" panose="02010609060101010101" pitchFamily="49" charset="-122"/>
              </a:rPr>
              <a:t>8</a:t>
            </a:r>
            <a:r>
              <a:rPr lang="zh-CN" altLang="en-US" sz="3600" b="1" dirty="0" smtClean="0">
                <a:ea typeface="黑体" panose="02010609060101010101" pitchFamily="49" charset="-122"/>
              </a:rPr>
              <a:t>你們不可效法他們，因為你們沒有祈求以先，你們所需用的，你們的父早已知道了。”</a:t>
            </a:r>
          </a:p>
          <a:p>
            <a:pPr algn="l" defTabSz="914400">
              <a:spcBef>
                <a:spcPct val="20000"/>
              </a:spcBef>
            </a:pPr>
            <a:r>
              <a:rPr lang="en-US" altLang="zh-CN" sz="3600" b="1" dirty="0" smtClean="0">
                <a:ea typeface="黑体" panose="02010609060101010101" pitchFamily="49" charset="-122"/>
              </a:rPr>
              <a:t>"</a:t>
            </a:r>
            <a:r>
              <a:rPr lang="en-US" altLang="zh-CN" sz="3600" b="1" dirty="0">
                <a:ea typeface="黑体" panose="02010609060101010101" pitchFamily="49" charset="-122"/>
              </a:rPr>
              <a:t>Therefore do not be like them. For your Father knows the things you have need of before you ask Him</a:t>
            </a:r>
            <a:r>
              <a:rPr lang="en-US" altLang="zh-CN" sz="3600" b="1" dirty="0" smtClean="0">
                <a:ea typeface="黑体" panose="02010609060101010101" pitchFamily="49" charset="-122"/>
              </a:rPr>
              <a:t>.</a:t>
            </a:r>
          </a:p>
          <a:p>
            <a:pPr algn="l" defTabSz="914400">
              <a:spcBef>
                <a:spcPct val="20000"/>
              </a:spcBef>
            </a:pPr>
            <a:endParaRPr lang="en-US" altLang="zh-CN" sz="3600" b="1" dirty="0">
              <a:ea typeface="黑体" panose="02010609060101010101" pitchFamily="49" charset="-122"/>
            </a:endParaRPr>
          </a:p>
          <a:p>
            <a:pPr algn="l" defTabSz="914400">
              <a:spcBef>
                <a:spcPct val="20000"/>
              </a:spcBef>
            </a:pPr>
            <a:r>
              <a:rPr lang="en-US" altLang="zh-CN" sz="3600" b="1" dirty="0">
                <a:ea typeface="黑体" panose="02010609060101010101" pitchFamily="49" charset="-122"/>
              </a:rPr>
              <a:t>9</a:t>
            </a:r>
            <a:r>
              <a:rPr lang="en-US" altLang="zh-CN" sz="3600" b="1" dirty="0" smtClean="0">
                <a:ea typeface="黑体" panose="02010609060101010101" pitchFamily="49" charset="-122"/>
              </a:rPr>
              <a:t>“</a:t>
            </a:r>
            <a:r>
              <a:rPr lang="zh-CN" altLang="en-US" sz="3600" b="1" dirty="0" smtClean="0">
                <a:ea typeface="黑体" panose="02010609060101010101" pitchFamily="49" charset="-122"/>
              </a:rPr>
              <a:t>所以，你們禱告要這樣說：‘我們在天上的父，願人都尊你的名為聖。</a:t>
            </a:r>
          </a:p>
          <a:p>
            <a:pPr algn="l" defTabSz="914400">
              <a:spcBef>
                <a:spcPct val="20000"/>
              </a:spcBef>
            </a:pPr>
            <a:r>
              <a:rPr lang="en-US" altLang="zh-CN" sz="3600" b="1" dirty="0" smtClean="0">
                <a:ea typeface="黑体" panose="02010609060101010101" pitchFamily="49" charset="-122"/>
              </a:rPr>
              <a:t>In </a:t>
            </a:r>
            <a:r>
              <a:rPr lang="en-US" altLang="zh-CN" sz="3600" b="1" dirty="0">
                <a:ea typeface="黑体" panose="02010609060101010101" pitchFamily="49" charset="-122"/>
              </a:rPr>
              <a:t>this manner, therefore, pray: Our Father in heaven, Hallowed be Your name.</a:t>
            </a:r>
          </a:p>
        </p:txBody>
      </p:sp>
    </p:spTree>
    <p:extLst>
      <p:ext uri="{BB962C8B-B14F-4D97-AF65-F5344CB8AC3E}">
        <p14:creationId xmlns:p14="http://schemas.microsoft.com/office/powerpoint/2010/main" val="34230426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副标题 2"/>
          <p:cNvSpPr>
            <a:spLocks noGrp="1"/>
          </p:cNvSpPr>
          <p:nvPr>
            <p:ph type="subTitle" idx="1"/>
          </p:nvPr>
        </p:nvSpPr>
        <p:spPr>
          <a:xfrm>
            <a:off x="0" y="1"/>
            <a:ext cx="9144000" cy="6857999"/>
          </a:xfrm>
        </p:spPr>
        <p:txBody>
          <a:bodyPr>
            <a:noAutofit/>
          </a:bodyPr>
          <a:lstStyle/>
          <a:p>
            <a:pPr algn="l"/>
            <a:r>
              <a:rPr lang="en-US" altLang="zh-CN" sz="3600" b="1" dirty="0" smtClean="0">
                <a:ea typeface="黑体" panose="02010609060101010101" pitchFamily="49" charset="-122"/>
              </a:rPr>
              <a:t>10</a:t>
            </a:r>
            <a:r>
              <a:rPr lang="zh-CN" altLang="en-US" sz="3600" b="1" dirty="0" smtClean="0">
                <a:ea typeface="黑体" panose="02010609060101010101" pitchFamily="49" charset="-122"/>
              </a:rPr>
              <a:t>願你的國降臨。願你的旨意行在地上，如同行在天上。</a:t>
            </a:r>
          </a:p>
          <a:p>
            <a:pPr algn="l"/>
            <a:r>
              <a:rPr lang="en-US" altLang="zh-CN" sz="3600" b="1" dirty="0" smtClean="0">
                <a:ea typeface="黑体" panose="02010609060101010101" pitchFamily="49" charset="-122"/>
              </a:rPr>
              <a:t>Your </a:t>
            </a:r>
            <a:r>
              <a:rPr lang="en-US" altLang="zh-CN" sz="3600" b="1" dirty="0">
                <a:ea typeface="黑体" panose="02010609060101010101" pitchFamily="49" charset="-122"/>
              </a:rPr>
              <a:t>kingdom come. Your will be done On earth as it is in heaven</a:t>
            </a:r>
            <a:r>
              <a:rPr lang="en-US" altLang="zh-CN" sz="3600" b="1" dirty="0" smtClean="0">
                <a:ea typeface="黑体" panose="02010609060101010101" pitchFamily="49" charset="-122"/>
              </a:rPr>
              <a:t>.</a:t>
            </a:r>
          </a:p>
          <a:p>
            <a:pPr algn="l"/>
            <a:endParaRPr lang="en-US" altLang="zh-CN" sz="3600" b="1" dirty="0">
              <a:ea typeface="黑体" panose="02010609060101010101" pitchFamily="49" charset="-122"/>
            </a:endParaRPr>
          </a:p>
          <a:p>
            <a:pPr algn="l"/>
            <a:r>
              <a:rPr lang="en-US" altLang="zh-CN" sz="3600" b="1" dirty="0" smtClean="0">
                <a:ea typeface="黑体" panose="02010609060101010101" pitchFamily="49" charset="-122"/>
              </a:rPr>
              <a:t>11</a:t>
            </a:r>
            <a:r>
              <a:rPr lang="zh-CN" altLang="en-US" sz="3600" b="1" dirty="0" smtClean="0">
                <a:ea typeface="黑体" panose="02010609060101010101" pitchFamily="49" charset="-122"/>
              </a:rPr>
              <a:t>我們日用的飲食，今日賜給我們。</a:t>
            </a:r>
          </a:p>
          <a:p>
            <a:pPr algn="l"/>
            <a:r>
              <a:rPr lang="en-US" altLang="zh-CN" sz="3600" b="1" dirty="0" smtClean="0">
                <a:ea typeface="黑体" panose="02010609060101010101" pitchFamily="49" charset="-122"/>
              </a:rPr>
              <a:t>Give </a:t>
            </a:r>
            <a:r>
              <a:rPr lang="en-US" altLang="zh-CN" sz="3600" b="1" dirty="0">
                <a:ea typeface="黑体" panose="02010609060101010101" pitchFamily="49" charset="-122"/>
              </a:rPr>
              <a:t>us this day our daily bread</a:t>
            </a:r>
            <a:r>
              <a:rPr lang="en-US" altLang="zh-CN" sz="3600" b="1" dirty="0" smtClean="0">
                <a:ea typeface="黑体" panose="02010609060101010101" pitchFamily="49" charset="-122"/>
              </a:rPr>
              <a:t>.</a:t>
            </a:r>
          </a:p>
          <a:p>
            <a:pPr algn="l"/>
            <a:endParaRPr lang="en-US" altLang="zh-CN" sz="3600" b="1" dirty="0">
              <a:ea typeface="黑体" panose="02010609060101010101" pitchFamily="49" charset="-122"/>
            </a:endParaRPr>
          </a:p>
          <a:p>
            <a:pPr algn="l"/>
            <a:r>
              <a:rPr lang="en-US" altLang="zh-CN" sz="3600" b="1" dirty="0" smtClean="0">
                <a:ea typeface="黑体" panose="02010609060101010101" pitchFamily="49" charset="-122"/>
              </a:rPr>
              <a:t>12</a:t>
            </a:r>
            <a:r>
              <a:rPr lang="zh-CN" altLang="en-US" sz="3600" b="1" dirty="0" smtClean="0">
                <a:ea typeface="黑体" panose="02010609060101010101" pitchFamily="49" charset="-122"/>
              </a:rPr>
              <a:t>免我們的債，如同我們免了人的債。</a:t>
            </a:r>
          </a:p>
          <a:p>
            <a:pPr algn="l"/>
            <a:r>
              <a:rPr lang="en-US" altLang="zh-CN" sz="3600" b="1" dirty="0" smtClean="0">
                <a:ea typeface="黑体" panose="02010609060101010101" pitchFamily="49" charset="-122"/>
              </a:rPr>
              <a:t>And </a:t>
            </a:r>
            <a:r>
              <a:rPr lang="en-US" altLang="zh-CN" sz="3600" b="1" dirty="0">
                <a:ea typeface="黑体" panose="02010609060101010101" pitchFamily="49" charset="-122"/>
              </a:rPr>
              <a:t>forgive us our debts, As we forgive our debtors.</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31465222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7999"/>
          </a:xfrm>
        </p:spPr>
        <p:txBody>
          <a:bodyPr>
            <a:noAutofit/>
          </a:bodyPr>
          <a:lstStyle/>
          <a:p>
            <a:pPr algn="l" defTabSz="914400">
              <a:spcBef>
                <a:spcPct val="20000"/>
              </a:spcBef>
            </a:pPr>
            <a:r>
              <a:rPr lang="en-US" altLang="zh-CN" sz="3600" b="1" dirty="0" smtClean="0">
                <a:ea typeface="黑体" panose="02010609060101010101" pitchFamily="49" charset="-122"/>
              </a:rPr>
              <a:t>13</a:t>
            </a:r>
            <a:r>
              <a:rPr lang="zh-CN" altLang="en-US" sz="3600" b="1" dirty="0" smtClean="0">
                <a:ea typeface="黑体" panose="02010609060101010101" pitchFamily="49" charset="-122"/>
              </a:rPr>
              <a:t>不叫我們遇見試探，救我們脫離兇惡（或作“脫離惡者”）。因為國度、權柄、榮耀，全是你的，直到永遠。阿們（有古卷無“因為”至“阿們”等字）。’”</a:t>
            </a:r>
          </a:p>
          <a:p>
            <a:pPr algn="l" defTabSz="914400">
              <a:spcBef>
                <a:spcPct val="20000"/>
              </a:spcBef>
            </a:pPr>
            <a:r>
              <a:rPr lang="en-US" altLang="zh-CN" sz="3600" b="1" dirty="0" smtClean="0">
                <a:ea typeface="黑体" panose="02010609060101010101" pitchFamily="49" charset="-122"/>
              </a:rPr>
              <a:t>And </a:t>
            </a:r>
            <a:r>
              <a:rPr lang="en-US" altLang="zh-CN" sz="3600" b="1" dirty="0">
                <a:ea typeface="黑体" panose="02010609060101010101" pitchFamily="49" charset="-122"/>
              </a:rPr>
              <a:t>do not lead us into temptation, But deliver us from the evil one. For Yours is the kingdom and the power and the glory forever. Amen.</a:t>
            </a:r>
          </a:p>
        </p:txBody>
      </p:sp>
    </p:spTree>
    <p:extLst>
      <p:ext uri="{BB962C8B-B14F-4D97-AF65-F5344CB8AC3E}">
        <p14:creationId xmlns:p14="http://schemas.microsoft.com/office/powerpoint/2010/main" val="27248983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7999"/>
          </a:xfrm>
        </p:spPr>
        <p:txBody>
          <a:bodyPr>
            <a:normAutofit lnSpcReduction="10000"/>
          </a:bodyPr>
          <a:lstStyle/>
          <a:p>
            <a:pPr algn="l" defTabSz="914400">
              <a:spcBef>
                <a:spcPct val="20000"/>
              </a:spcBef>
            </a:pPr>
            <a:r>
              <a:rPr lang="en-US" altLang="zh-CN" sz="3600" b="1" dirty="0">
                <a:ea typeface="黑体" panose="02010609060101010101" pitchFamily="49" charset="-122"/>
              </a:rPr>
              <a:t>【</a:t>
            </a:r>
            <a:r>
              <a:rPr lang="zh-CN" altLang="en-US" sz="3600" b="1" dirty="0">
                <a:ea typeface="黑体" panose="02010609060101010101" pitchFamily="49" charset="-122"/>
              </a:rPr>
              <a:t>路加福音</a:t>
            </a:r>
            <a:r>
              <a:rPr lang="en-US" altLang="zh-CN" sz="3600" b="1" dirty="0">
                <a:ea typeface="黑体" panose="02010609060101010101" pitchFamily="49" charset="-122"/>
              </a:rPr>
              <a:t>Luke 11: 1-2】</a:t>
            </a:r>
          </a:p>
          <a:p>
            <a:pPr algn="l" defTabSz="914400">
              <a:spcBef>
                <a:spcPct val="20000"/>
              </a:spcBef>
            </a:pPr>
            <a:r>
              <a:rPr lang="en-US" altLang="zh-CN" sz="3600" b="1" dirty="0" smtClean="0">
                <a:ea typeface="黑体" panose="02010609060101010101" pitchFamily="49" charset="-122"/>
              </a:rPr>
              <a:t>1</a:t>
            </a:r>
            <a:r>
              <a:rPr lang="zh-CN" altLang="en-US" sz="3600" b="1" dirty="0" smtClean="0">
                <a:ea typeface="黑体" panose="02010609060101010101" pitchFamily="49" charset="-122"/>
              </a:rPr>
              <a:t>耶穌在一個地方禱告。禱告完了，有個門徒對他說：“求主教導我們禱告，像約翰教導他的門徒。” </a:t>
            </a:r>
          </a:p>
          <a:p>
            <a:pPr algn="l" defTabSz="914400">
              <a:spcBef>
                <a:spcPct val="20000"/>
              </a:spcBef>
            </a:pPr>
            <a:r>
              <a:rPr lang="en-US" altLang="zh-CN" sz="3600" b="1" dirty="0" smtClean="0">
                <a:ea typeface="黑体" panose="02010609060101010101" pitchFamily="49" charset="-122"/>
              </a:rPr>
              <a:t>One </a:t>
            </a:r>
            <a:r>
              <a:rPr lang="en-US" altLang="zh-CN" sz="3600" b="1" dirty="0">
                <a:ea typeface="黑体" panose="02010609060101010101" pitchFamily="49" charset="-122"/>
              </a:rPr>
              <a:t>day Jesus was praying in a certain place. When he finished, one of his disciples said to him, "Lord, teach us to pray, just as John taught his disciples."</a:t>
            </a:r>
          </a:p>
          <a:p>
            <a:pPr algn="l" defTabSz="914400">
              <a:spcBef>
                <a:spcPct val="20000"/>
              </a:spcBef>
            </a:pPr>
            <a:r>
              <a:rPr lang="en-US" altLang="zh-CN" sz="3600" b="1" dirty="0" smtClean="0">
                <a:ea typeface="黑体" panose="02010609060101010101" pitchFamily="49" charset="-122"/>
              </a:rPr>
              <a:t>2</a:t>
            </a:r>
            <a:r>
              <a:rPr lang="zh-CN" altLang="en-US" sz="3600" b="1" dirty="0" smtClean="0">
                <a:ea typeface="黑体" panose="02010609060101010101" pitchFamily="49" charset="-122"/>
              </a:rPr>
              <a:t>耶穌說：“你們禱告的時候要說：‘我們在天上的父（有古卷作“父啊”），願人都尊你的名為聖。願你的國降臨。願你的旨意行在地上如同行在天上。</a:t>
            </a:r>
          </a:p>
          <a:p>
            <a:pPr algn="l" defTabSz="914400">
              <a:spcBef>
                <a:spcPct val="20000"/>
              </a:spcBef>
            </a:pPr>
            <a:r>
              <a:rPr lang="en-US" altLang="zh-CN" sz="3600" b="1" dirty="0" smtClean="0">
                <a:ea typeface="黑体" panose="02010609060101010101" pitchFamily="49" charset="-122"/>
              </a:rPr>
              <a:t>He </a:t>
            </a:r>
            <a:r>
              <a:rPr lang="en-US" altLang="zh-CN" sz="3600" b="1" dirty="0">
                <a:ea typeface="黑体" panose="02010609060101010101" pitchFamily="49" charset="-122"/>
              </a:rPr>
              <a:t>said to them, "When you pray, say: " 'Father, hallowed be your name, your kingdom come.</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21150430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7999"/>
          </a:xfrm>
        </p:spPr>
        <p:txBody>
          <a:bodyPr>
            <a:normAutofit/>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馬太福音</a:t>
            </a:r>
            <a:r>
              <a:rPr lang="en-US" altLang="zh-CN" sz="3600" b="1" dirty="0" smtClean="0">
                <a:ea typeface="黑体" panose="02010609060101010101" pitchFamily="49" charset="-122"/>
              </a:rPr>
              <a:t>Matthew </a:t>
            </a:r>
            <a:r>
              <a:rPr lang="en-US" altLang="zh-CN" sz="3600" b="1" dirty="0">
                <a:ea typeface="黑体" panose="02010609060101010101" pitchFamily="49" charset="-122"/>
              </a:rPr>
              <a:t>6: 5-8】</a:t>
            </a:r>
          </a:p>
          <a:p>
            <a:pPr algn="l"/>
            <a:r>
              <a:rPr lang="en-US" altLang="zh-CN" sz="3600" b="1" dirty="0">
                <a:ea typeface="黑体" panose="02010609060101010101" pitchFamily="49" charset="-122"/>
              </a:rPr>
              <a:t>5</a:t>
            </a:r>
            <a:r>
              <a:rPr lang="en-US" altLang="zh-CN" sz="3600" b="1" dirty="0" smtClean="0">
                <a:ea typeface="黑体" panose="02010609060101010101" pitchFamily="49" charset="-122"/>
              </a:rPr>
              <a:t>“</a:t>
            </a:r>
            <a:r>
              <a:rPr lang="zh-CN" altLang="en-US" sz="3600" b="1" dirty="0" smtClean="0">
                <a:ea typeface="黑体" panose="02010609060101010101" pitchFamily="49" charset="-122"/>
              </a:rPr>
              <a:t>你們禱告的時候，不可像那假冒為善的人，愛站在會堂裡和十字路口上禱告，故意叫人看見。我實在告訴你們，他們已經得了他們的賞賜。</a:t>
            </a:r>
          </a:p>
          <a:p>
            <a:pPr algn="l"/>
            <a:r>
              <a:rPr lang="en-US" altLang="zh-CN" sz="3600" b="1" dirty="0" smtClean="0">
                <a:ea typeface="黑体" panose="02010609060101010101" pitchFamily="49" charset="-122"/>
              </a:rPr>
              <a:t>"</a:t>
            </a:r>
            <a:r>
              <a:rPr lang="en-US" altLang="zh-CN" sz="3600" b="1" dirty="0">
                <a:ea typeface="黑体" panose="02010609060101010101" pitchFamily="49" charset="-122"/>
              </a:rPr>
              <a:t>And when you pray, you shall not be like the hypocrites. For they love to pray standing in the synagogues and on the corners of the streets, that they may be seen by men. Assuredly, I say to you, they have their reward.</a:t>
            </a:r>
          </a:p>
        </p:txBody>
      </p:sp>
    </p:spTree>
    <p:extLst>
      <p:ext uri="{BB962C8B-B14F-4D97-AF65-F5344CB8AC3E}">
        <p14:creationId xmlns:p14="http://schemas.microsoft.com/office/powerpoint/2010/main" val="7139808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46993"/>
          </a:xfrm>
        </p:spPr>
        <p:txBody>
          <a:bodyPr>
            <a:normAutofit/>
          </a:bodyPr>
          <a:lstStyle/>
          <a:p>
            <a:pPr algn="l"/>
            <a:r>
              <a:rPr lang="en-US" altLang="zh-CN" sz="3600" b="1" dirty="0" smtClean="0">
                <a:ea typeface="黑体" panose="02010609060101010101" pitchFamily="49" charset="-122"/>
              </a:rPr>
              <a:t>6</a:t>
            </a:r>
            <a:r>
              <a:rPr lang="zh-CN" altLang="en-US" sz="3600" b="1" dirty="0" smtClean="0">
                <a:ea typeface="黑体" panose="02010609060101010101" pitchFamily="49" charset="-122"/>
              </a:rPr>
              <a:t>你禱告的時候，要進你的內屋，關上門，禱告你在暗中的父。你父在暗中察看，必然報答你。</a:t>
            </a:r>
            <a:r>
              <a:rPr lang="en-US" altLang="zh-CN" sz="3600" b="1" dirty="0" smtClean="0">
                <a:ea typeface="黑体" panose="02010609060101010101" pitchFamily="49" charset="-122"/>
              </a:rPr>
              <a:t>But </a:t>
            </a:r>
            <a:r>
              <a:rPr lang="en-US" altLang="zh-CN" sz="3600" b="1" dirty="0">
                <a:ea typeface="黑体" panose="02010609060101010101" pitchFamily="49" charset="-122"/>
              </a:rPr>
              <a:t>you, when you pray, go into your room, and when you have shut your door, pray to your Father who is in the secret place; and your Father who sees in secret will reward you openly</a:t>
            </a:r>
            <a:r>
              <a:rPr lang="en-US" altLang="zh-CN" sz="3600" b="1" dirty="0" smtClean="0">
                <a:ea typeface="黑体" panose="02010609060101010101" pitchFamily="49" charset="-122"/>
              </a:rPr>
              <a:t>.</a:t>
            </a:r>
          </a:p>
          <a:p>
            <a:pPr algn="l"/>
            <a:r>
              <a:rPr lang="en-US" altLang="zh-CN" sz="3600" b="1" dirty="0" smtClean="0">
                <a:ea typeface="黑体" panose="02010609060101010101" pitchFamily="49" charset="-122"/>
              </a:rPr>
              <a:t>7</a:t>
            </a:r>
            <a:r>
              <a:rPr lang="zh-CN" altLang="zh-CN" sz="3600" b="1" dirty="0" smtClean="0">
                <a:ea typeface="黑体" panose="02010609060101010101" pitchFamily="49" charset="-122"/>
              </a:rPr>
              <a:t>你們禱告，不可像外邦人，用許多重複話，他們以為話多了必蒙垂聽。</a:t>
            </a:r>
          </a:p>
          <a:p>
            <a:pPr algn="l"/>
            <a:r>
              <a:rPr lang="en-US" altLang="zh-CN" sz="3600" b="1" dirty="0" smtClean="0">
                <a:ea typeface="黑体" panose="02010609060101010101" pitchFamily="49" charset="-122"/>
              </a:rPr>
              <a:t>And </a:t>
            </a:r>
            <a:r>
              <a:rPr lang="en-US" altLang="zh-CN" sz="3600" b="1" dirty="0">
                <a:ea typeface="黑体" panose="02010609060101010101" pitchFamily="49" charset="-122"/>
              </a:rPr>
              <a:t>when you pray, do not use vain repetitions as the heathen do. </a:t>
            </a:r>
            <a:r>
              <a:rPr lang="en-US" altLang="zh-CN" sz="3600" b="1" dirty="0">
                <a:ea typeface="黑体" panose="02010609060101010101" pitchFamily="49" charset="-122"/>
              </a:rPr>
              <a:t>For they think that they will be heard for their many words.</a:t>
            </a:r>
            <a:endParaRPr lang="zh-CN" altLang="zh-CN" sz="3600" b="1" dirty="0">
              <a:ea typeface="黑体" panose="02010609060101010101" pitchFamily="49" charset="-122"/>
            </a:endParaRPr>
          </a:p>
          <a:p>
            <a:pPr algn="l"/>
            <a:endParaRPr lang="en-US" altLang="zh-CN" sz="3600" b="1" dirty="0">
              <a:ea typeface="黑体" panose="02010609060101010101" pitchFamily="49" charset="-122"/>
            </a:endParaRPr>
          </a:p>
        </p:txBody>
      </p:sp>
    </p:spTree>
    <p:extLst>
      <p:ext uri="{BB962C8B-B14F-4D97-AF65-F5344CB8AC3E}">
        <p14:creationId xmlns:p14="http://schemas.microsoft.com/office/powerpoint/2010/main" val="59084629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灰度">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2810</TotalTime>
  <Words>1951</Words>
  <Application>Microsoft Office PowerPoint</Application>
  <PresentationFormat>全屏显示(4:3)</PresentationFormat>
  <Paragraphs>106</Paragraphs>
  <Slides>21</Slides>
  <Notes>21</Notes>
  <HiddenSlides>0</HiddenSlides>
  <MMClips>0</MMClips>
  <ScaleCrop>false</ScaleCrop>
  <HeadingPairs>
    <vt:vector size="6" baseType="variant">
      <vt:variant>
        <vt:lpstr>已用的字体</vt:lpstr>
      </vt:variant>
      <vt:variant>
        <vt:i4>6</vt:i4>
      </vt:variant>
      <vt:variant>
        <vt:lpstr>主题</vt:lpstr>
      </vt:variant>
      <vt:variant>
        <vt:i4>2</vt:i4>
      </vt:variant>
      <vt:variant>
        <vt:lpstr>幻灯片标题</vt:lpstr>
      </vt:variant>
      <vt:variant>
        <vt:i4>21</vt:i4>
      </vt:variant>
    </vt:vector>
  </HeadingPairs>
  <TitlesOfParts>
    <vt:vector size="29" baseType="lpstr">
      <vt:lpstr>新細明體</vt:lpstr>
      <vt:lpstr>黑体</vt:lpstr>
      <vt:lpstr>宋体</vt:lpstr>
      <vt:lpstr>Arial</vt:lpstr>
      <vt:lpstr>Calibri</vt:lpstr>
      <vt:lpstr>Calibri Light</vt:lpstr>
      <vt:lpstr>Office 主题</vt:lpstr>
      <vt:lpstr>1_Office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Windows 用户</dc:creator>
  <cp:lastModifiedBy>Barnabas Feng</cp:lastModifiedBy>
  <cp:revision>271</cp:revision>
  <dcterms:created xsi:type="dcterms:W3CDTF">2014-02-25T17:54:08Z</dcterms:created>
  <dcterms:modified xsi:type="dcterms:W3CDTF">2016-04-24T04:18:52Z</dcterms:modified>
</cp:coreProperties>
</file>